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omments/comment1.xml" ContentType="application/vnd.openxmlformats-officedocument.presentationml.comments+xml"/>
  <Override PartName="/ppt/comments/comment2.xml" ContentType="application/vnd.openxmlformats-officedocument.presentationml.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3.xml" ContentType="application/vnd.openxmlformats-officedocument.presentationml.comment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1210" r:id="rId2"/>
    <p:sldId id="257" r:id="rId3"/>
    <p:sldId id="258" r:id="rId4"/>
    <p:sldId id="259" r:id="rId5"/>
    <p:sldId id="260" r:id="rId6"/>
    <p:sldId id="261" r:id="rId7"/>
    <p:sldId id="262" r:id="rId8"/>
    <p:sldId id="263" r:id="rId9"/>
    <p:sldId id="264" r:id="rId10"/>
    <p:sldId id="265" r:id="rId11"/>
    <p:sldId id="266" r:id="rId12"/>
    <p:sldId id="270" r:id="rId13"/>
    <p:sldId id="349" r:id="rId14"/>
    <p:sldId id="1212" r:id="rId15"/>
    <p:sldId id="294" r:id="rId16"/>
    <p:sldId id="350" r:id="rId17"/>
    <p:sldId id="1242" r:id="rId18"/>
    <p:sldId id="295" r:id="rId19"/>
    <p:sldId id="362" r:id="rId20"/>
    <p:sldId id="331" r:id="rId21"/>
    <p:sldId id="1250" r:id="rId22"/>
    <p:sldId id="1244" r:id="rId23"/>
    <p:sldId id="1237" r:id="rId24"/>
    <p:sldId id="1211" r:id="rId25"/>
    <p:sldId id="781" r:id="rId26"/>
    <p:sldId id="1238" r:id="rId27"/>
    <p:sldId id="1245" r:id="rId28"/>
    <p:sldId id="1246" r:id="rId29"/>
    <p:sldId id="1247" r:id="rId30"/>
    <p:sldId id="1248" r:id="rId31"/>
    <p:sldId id="1249" r:id="rId32"/>
    <p:sldId id="1239" r:id="rId33"/>
    <p:sldId id="1251" r:id="rId34"/>
    <p:sldId id="354" r:id="rId35"/>
    <p:sldId id="1214" r:id="rId36"/>
    <p:sldId id="898" r:id="rId37"/>
    <p:sldId id="268" r:id="rId38"/>
    <p:sldId id="1252" r:id="rId39"/>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5" clrIdx="0"/>
  <p:cmAuthor id="2" name="lukas setyawan" initials="ls" lastIdx="1" clrIdx="1">
    <p:extLst>
      <p:ext uri="{19B8F6BF-5375-455C-9EA6-DF929625EA0E}">
        <p15:presenceInfo xmlns:p15="http://schemas.microsoft.com/office/powerpoint/2012/main" userId="32ca9f9d471e693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C72F"/>
    <a:srgbClr val="F2F2F2"/>
    <a:srgbClr val="808080"/>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32" autoAdjust="0"/>
    <p:restoredTop sz="94660"/>
  </p:normalViewPr>
  <p:slideViewPr>
    <p:cSldViewPr>
      <p:cViewPr varScale="1">
        <p:scale>
          <a:sx n="68" d="100"/>
          <a:sy n="68" d="100"/>
        </p:scale>
        <p:origin x="186"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3-26T21:25:53.125" idx="1">
    <p:pos x="10" y="10"/>
    <p:text>1. 1770ss digunakan oleh  wajib pajak perorangan yang memiliki sumber penghasilan dari satu pekerjaan saja dan besaran jumlah penghasilan tidak lebih dari Rp 60.000.000</p:text>
    <p:extLst>
      <p:ext uri="{C676402C-5697-4E1C-873F-D02D1690AC5C}">
        <p15:threadingInfo xmlns:p15="http://schemas.microsoft.com/office/powerpoint/2012/main" timeZoneBias="-420"/>
      </p:ext>
    </p:extLst>
  </p:cm>
  <p:cm authorId="1" dt="2022-03-26T21:26:20.276" idx="2">
    <p:pos x="10" y="146"/>
    <p:text>2. wajib pajak perorangan atau pribadi dengan penghasilan tahunan lebih dari Rp 60.000.000. Formulir 1770s juga digunakan untuk pegawai yang memiliki sumber penghasilan dari dua tempat kerja dalam masa satu tahun pajak</p:text>
    <p:extLst>
      <p:ext uri="{C676402C-5697-4E1C-873F-D02D1690AC5C}">
        <p15:threadingInfo xmlns:p15="http://schemas.microsoft.com/office/powerpoint/2012/main" timeZoneBias="-420">
          <p15:parentCm authorId="1" idx="1"/>
        </p15:threadingInfo>
      </p:ext>
    </p:extLst>
  </p:cm>
  <p:cm authorId="1" dt="2022-03-26T21:26:40.980" idx="3">
    <p:pos x="10" y="282"/>
    <p:text>formulir 1770 dikhususkan untuk wajib pajak perorangan yang sumber penghasilannya dari usaha atau pekerjaan bebas</p:text>
    <p:extLst>
      <p:ext uri="{C676402C-5697-4E1C-873F-D02D1690AC5C}">
        <p15:threadingInfo xmlns:p15="http://schemas.microsoft.com/office/powerpoint/2012/main" timeZoneBias="-420">
          <p15:parentCm authorId="1" idx="1"/>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2-03-16T14:19:51.451" idx="4">
    <p:pos x="10" y="10"/>
    <p:text/>
    <p:extLst>
      <p:ext uri="{C676402C-5697-4E1C-873F-D02D1690AC5C}">
        <p15:threadingInfo xmlns:p15="http://schemas.microsoft.com/office/powerpoint/2012/main" timeZoneBias="-420"/>
      </p:ext>
    </p:extLst>
  </p:cm>
  <p:cm authorId="1" dt="2022-03-26T21:15:30.877" idx="5">
    <p:pos x="10" y="146"/>
    <p:text>tidak peduli anda punya penghasilan atau tidak, kalau memenuhi 2 syarat tersebut, anda harus lapor SPT Tahunan, tinggal nanti ada bayar atau nihil</p:text>
    <p:extLst>
      <p:ext uri="{C676402C-5697-4E1C-873F-D02D1690AC5C}">
        <p15:threadingInfo xmlns:p15="http://schemas.microsoft.com/office/powerpoint/2012/main" timeZoneBias="-420">
          <p15:parentCm authorId="1" idx="4"/>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3-03-01T11:13:56.357" idx="1">
    <p:pos x="10" y="10"/>
    <p:text>,. m,</p:text>
    <p:extLst>
      <p:ext uri="{C676402C-5697-4E1C-873F-D02D1690AC5C}">
        <p15:threadingInfo xmlns:p15="http://schemas.microsoft.com/office/powerpoint/2012/main" timeZoneBias="-42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5A08BB-52AE-4799-B9CD-60C7130119A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628CE539-65C4-4A5E-8796-30920A7C4EE5}">
      <dgm:prSet phldrT="[Text]" custT="1"/>
      <dgm:spPr/>
      <dgm:t>
        <a:bodyPr/>
        <a:lstStyle/>
        <a:p>
          <a:pPr algn="ctr"/>
          <a:r>
            <a:rPr lang="en-US" sz="2000" dirty="0"/>
            <a:t>SPT 1770</a:t>
          </a:r>
          <a:endParaRPr lang="en-US" sz="1600" dirty="0"/>
        </a:p>
      </dgm:t>
    </dgm:pt>
    <dgm:pt modelId="{2A53119D-8986-4A86-B888-1FA6A3B220EF}" type="parTrans" cxnId="{5BA5387C-B5C3-43E6-BB0D-9F2F55235F69}">
      <dgm:prSet/>
      <dgm:spPr/>
      <dgm:t>
        <a:bodyPr/>
        <a:lstStyle/>
        <a:p>
          <a:endParaRPr lang="en-US"/>
        </a:p>
      </dgm:t>
    </dgm:pt>
    <dgm:pt modelId="{7E384220-A0A2-4D86-892A-E628CDEE1B3D}" type="sibTrans" cxnId="{5BA5387C-B5C3-43E6-BB0D-9F2F55235F69}">
      <dgm:prSet/>
      <dgm:spPr/>
      <dgm:t>
        <a:bodyPr/>
        <a:lstStyle/>
        <a:p>
          <a:endParaRPr lang="en-US"/>
        </a:p>
      </dgm:t>
    </dgm:pt>
    <dgm:pt modelId="{840C53E4-A007-48A2-B7BD-95E3BFF9CC37}">
      <dgm:prSet phldrT="[Text]" custT="1"/>
      <dgm:spPr/>
      <dgm:t>
        <a:bodyPr/>
        <a:lstStyle/>
        <a:p>
          <a:pPr algn="ctr"/>
          <a:r>
            <a:rPr lang="en-US" sz="2000" dirty="0"/>
            <a:t>SPT 1770 S</a:t>
          </a:r>
        </a:p>
      </dgm:t>
    </dgm:pt>
    <dgm:pt modelId="{B5D7B739-0879-4757-A561-10EDC6E3213D}" type="parTrans" cxnId="{B94E3E5C-80F3-460A-8C04-D3B0EB23E050}">
      <dgm:prSet/>
      <dgm:spPr/>
      <dgm:t>
        <a:bodyPr/>
        <a:lstStyle/>
        <a:p>
          <a:endParaRPr lang="en-US"/>
        </a:p>
      </dgm:t>
    </dgm:pt>
    <dgm:pt modelId="{0E3A1466-64FA-4CF5-9630-092E40B62BBD}" type="sibTrans" cxnId="{B94E3E5C-80F3-460A-8C04-D3B0EB23E050}">
      <dgm:prSet/>
      <dgm:spPr/>
      <dgm:t>
        <a:bodyPr/>
        <a:lstStyle/>
        <a:p>
          <a:endParaRPr lang="en-US"/>
        </a:p>
      </dgm:t>
    </dgm:pt>
    <dgm:pt modelId="{54142A21-19A2-43A4-8134-FBD83FE51F7C}">
      <dgm:prSet phldrT="[Text]" custT="1"/>
      <dgm:spPr/>
      <dgm:t>
        <a:bodyPr/>
        <a:lstStyle/>
        <a:p>
          <a:pPr algn="ctr"/>
          <a:r>
            <a:rPr lang="en-US" sz="2000" dirty="0"/>
            <a:t>SPT 1770 SS</a:t>
          </a:r>
        </a:p>
      </dgm:t>
    </dgm:pt>
    <dgm:pt modelId="{D9260870-F846-4B03-81F3-3768F7AB362B}" type="parTrans" cxnId="{2A735073-6F32-4BA8-85E4-FE0A27177BF7}">
      <dgm:prSet/>
      <dgm:spPr/>
      <dgm:t>
        <a:bodyPr/>
        <a:lstStyle/>
        <a:p>
          <a:endParaRPr lang="en-US"/>
        </a:p>
      </dgm:t>
    </dgm:pt>
    <dgm:pt modelId="{CA7B5A17-76AC-4FB7-83F4-8687C7E115F3}" type="sibTrans" cxnId="{2A735073-6F32-4BA8-85E4-FE0A27177BF7}">
      <dgm:prSet/>
      <dgm:spPr/>
      <dgm:t>
        <a:bodyPr/>
        <a:lstStyle/>
        <a:p>
          <a:endParaRPr lang="en-US"/>
        </a:p>
      </dgm:t>
    </dgm:pt>
    <dgm:pt modelId="{2EE8FB35-40E2-40D7-8949-7FF114F6270E}" type="pres">
      <dgm:prSet presAssocID="{2B5A08BB-52AE-4799-B9CD-60C7130119A4}" presName="linear" presStyleCnt="0">
        <dgm:presLayoutVars>
          <dgm:dir/>
          <dgm:animLvl val="lvl"/>
          <dgm:resizeHandles val="exact"/>
        </dgm:presLayoutVars>
      </dgm:prSet>
      <dgm:spPr/>
    </dgm:pt>
    <dgm:pt modelId="{38945E72-746F-4FA2-993C-D7795A8F6151}" type="pres">
      <dgm:prSet presAssocID="{628CE539-65C4-4A5E-8796-30920A7C4EE5}" presName="parentLin" presStyleCnt="0"/>
      <dgm:spPr/>
    </dgm:pt>
    <dgm:pt modelId="{9612C25A-3D69-4928-8A51-410B200C02DF}" type="pres">
      <dgm:prSet presAssocID="{628CE539-65C4-4A5E-8796-30920A7C4EE5}" presName="parentLeftMargin" presStyleLbl="node1" presStyleIdx="0" presStyleCnt="3"/>
      <dgm:spPr/>
    </dgm:pt>
    <dgm:pt modelId="{409D6EA2-4528-4AFF-A8DC-4B99877685CE}" type="pres">
      <dgm:prSet presAssocID="{628CE539-65C4-4A5E-8796-30920A7C4EE5}" presName="parentText" presStyleLbl="node1" presStyleIdx="0" presStyleCnt="3" custScaleX="126823" custScaleY="326133">
        <dgm:presLayoutVars>
          <dgm:chMax val="0"/>
          <dgm:bulletEnabled val="1"/>
        </dgm:presLayoutVars>
      </dgm:prSet>
      <dgm:spPr/>
    </dgm:pt>
    <dgm:pt modelId="{9DEEE66D-5903-4B17-8614-D3379DC7A700}" type="pres">
      <dgm:prSet presAssocID="{628CE539-65C4-4A5E-8796-30920A7C4EE5}" presName="negativeSpace" presStyleCnt="0"/>
      <dgm:spPr/>
    </dgm:pt>
    <dgm:pt modelId="{68019A21-BE08-438F-A5A1-A8D8D7162249}" type="pres">
      <dgm:prSet presAssocID="{628CE539-65C4-4A5E-8796-30920A7C4EE5}" presName="childText" presStyleLbl="conFgAcc1" presStyleIdx="0" presStyleCnt="3">
        <dgm:presLayoutVars>
          <dgm:bulletEnabled val="1"/>
        </dgm:presLayoutVars>
      </dgm:prSet>
      <dgm:spPr/>
    </dgm:pt>
    <dgm:pt modelId="{862F96BC-962D-49A9-B9C5-B2B3A5F51F10}" type="pres">
      <dgm:prSet presAssocID="{7E384220-A0A2-4D86-892A-E628CDEE1B3D}" presName="spaceBetweenRectangles" presStyleCnt="0"/>
      <dgm:spPr/>
    </dgm:pt>
    <dgm:pt modelId="{CEE88A39-E30E-410E-9D25-1009F4EA06B0}" type="pres">
      <dgm:prSet presAssocID="{840C53E4-A007-48A2-B7BD-95E3BFF9CC37}" presName="parentLin" presStyleCnt="0"/>
      <dgm:spPr/>
    </dgm:pt>
    <dgm:pt modelId="{77999019-70C4-440A-812F-2421CBEF8E65}" type="pres">
      <dgm:prSet presAssocID="{840C53E4-A007-48A2-B7BD-95E3BFF9CC37}" presName="parentLeftMargin" presStyleLbl="node1" presStyleIdx="0" presStyleCnt="3"/>
      <dgm:spPr/>
    </dgm:pt>
    <dgm:pt modelId="{DDC6E691-0E79-445D-A5BF-A67D795864C4}" type="pres">
      <dgm:prSet presAssocID="{840C53E4-A007-48A2-B7BD-95E3BFF9CC37}" presName="parentText" presStyleLbl="node1" presStyleIdx="1" presStyleCnt="3" custScaleX="126658" custScaleY="310550">
        <dgm:presLayoutVars>
          <dgm:chMax val="0"/>
          <dgm:bulletEnabled val="1"/>
        </dgm:presLayoutVars>
      </dgm:prSet>
      <dgm:spPr/>
    </dgm:pt>
    <dgm:pt modelId="{4946B660-E0D9-487D-81F5-B81D3C61D493}" type="pres">
      <dgm:prSet presAssocID="{840C53E4-A007-48A2-B7BD-95E3BFF9CC37}" presName="negativeSpace" presStyleCnt="0"/>
      <dgm:spPr/>
    </dgm:pt>
    <dgm:pt modelId="{8661ACEC-C40D-4404-9059-A4F27903A66D}" type="pres">
      <dgm:prSet presAssocID="{840C53E4-A007-48A2-B7BD-95E3BFF9CC37}" presName="childText" presStyleLbl="conFgAcc1" presStyleIdx="1" presStyleCnt="3" custLinFactNeighborX="-810" custLinFactNeighborY="-65045">
        <dgm:presLayoutVars>
          <dgm:bulletEnabled val="1"/>
        </dgm:presLayoutVars>
      </dgm:prSet>
      <dgm:spPr/>
    </dgm:pt>
    <dgm:pt modelId="{2E794774-E9C2-4586-B73D-20F0DB135729}" type="pres">
      <dgm:prSet presAssocID="{0E3A1466-64FA-4CF5-9630-092E40B62BBD}" presName="spaceBetweenRectangles" presStyleCnt="0"/>
      <dgm:spPr/>
    </dgm:pt>
    <dgm:pt modelId="{A0E00EFF-7BC8-4CBD-9786-95DA89E764F1}" type="pres">
      <dgm:prSet presAssocID="{54142A21-19A2-43A4-8134-FBD83FE51F7C}" presName="parentLin" presStyleCnt="0"/>
      <dgm:spPr/>
    </dgm:pt>
    <dgm:pt modelId="{7632D388-458E-40B7-AE82-877301E5B6C3}" type="pres">
      <dgm:prSet presAssocID="{54142A21-19A2-43A4-8134-FBD83FE51F7C}" presName="parentLeftMargin" presStyleLbl="node1" presStyleIdx="1" presStyleCnt="3"/>
      <dgm:spPr/>
    </dgm:pt>
    <dgm:pt modelId="{F40BC809-34E8-4253-AEBE-C7813DF21099}" type="pres">
      <dgm:prSet presAssocID="{54142A21-19A2-43A4-8134-FBD83FE51F7C}" presName="parentText" presStyleLbl="node1" presStyleIdx="2" presStyleCnt="3" custScaleX="128470" custScaleY="298844">
        <dgm:presLayoutVars>
          <dgm:chMax val="0"/>
          <dgm:bulletEnabled val="1"/>
        </dgm:presLayoutVars>
      </dgm:prSet>
      <dgm:spPr/>
    </dgm:pt>
    <dgm:pt modelId="{489BF47C-D12E-4148-9538-57D2F4A990F0}" type="pres">
      <dgm:prSet presAssocID="{54142A21-19A2-43A4-8134-FBD83FE51F7C}" presName="negativeSpace" presStyleCnt="0"/>
      <dgm:spPr/>
    </dgm:pt>
    <dgm:pt modelId="{E02E2A0F-FF2A-4633-B35C-42638D032F44}" type="pres">
      <dgm:prSet presAssocID="{54142A21-19A2-43A4-8134-FBD83FE51F7C}" presName="childText" presStyleLbl="conFgAcc1" presStyleIdx="2" presStyleCnt="3">
        <dgm:presLayoutVars>
          <dgm:bulletEnabled val="1"/>
        </dgm:presLayoutVars>
      </dgm:prSet>
      <dgm:spPr/>
    </dgm:pt>
  </dgm:ptLst>
  <dgm:cxnLst>
    <dgm:cxn modelId="{B94E3E5C-80F3-460A-8C04-D3B0EB23E050}" srcId="{2B5A08BB-52AE-4799-B9CD-60C7130119A4}" destId="{840C53E4-A007-48A2-B7BD-95E3BFF9CC37}" srcOrd="1" destOrd="0" parTransId="{B5D7B739-0879-4757-A561-10EDC6E3213D}" sibTransId="{0E3A1466-64FA-4CF5-9630-092E40B62BBD}"/>
    <dgm:cxn modelId="{CEFD1D5D-96F7-47C8-84E8-844B45F04778}" type="presOf" srcId="{54142A21-19A2-43A4-8134-FBD83FE51F7C}" destId="{7632D388-458E-40B7-AE82-877301E5B6C3}" srcOrd="0" destOrd="0" presId="urn:microsoft.com/office/officeart/2005/8/layout/list1"/>
    <dgm:cxn modelId="{49A15072-A05B-4D83-AAE4-1608D2C011F3}" type="presOf" srcId="{840C53E4-A007-48A2-B7BD-95E3BFF9CC37}" destId="{77999019-70C4-440A-812F-2421CBEF8E65}" srcOrd="0" destOrd="0" presId="urn:microsoft.com/office/officeart/2005/8/layout/list1"/>
    <dgm:cxn modelId="{2A735073-6F32-4BA8-85E4-FE0A27177BF7}" srcId="{2B5A08BB-52AE-4799-B9CD-60C7130119A4}" destId="{54142A21-19A2-43A4-8134-FBD83FE51F7C}" srcOrd="2" destOrd="0" parTransId="{D9260870-F846-4B03-81F3-3768F7AB362B}" sibTransId="{CA7B5A17-76AC-4FB7-83F4-8687C7E115F3}"/>
    <dgm:cxn modelId="{5BA5387C-B5C3-43E6-BB0D-9F2F55235F69}" srcId="{2B5A08BB-52AE-4799-B9CD-60C7130119A4}" destId="{628CE539-65C4-4A5E-8796-30920A7C4EE5}" srcOrd="0" destOrd="0" parTransId="{2A53119D-8986-4A86-B888-1FA6A3B220EF}" sibTransId="{7E384220-A0A2-4D86-892A-E628CDEE1B3D}"/>
    <dgm:cxn modelId="{C2CBE083-DA8E-4269-9BCF-735F48DB596D}" type="presOf" srcId="{628CE539-65C4-4A5E-8796-30920A7C4EE5}" destId="{9612C25A-3D69-4928-8A51-410B200C02DF}" srcOrd="0" destOrd="0" presId="urn:microsoft.com/office/officeart/2005/8/layout/list1"/>
    <dgm:cxn modelId="{05F37287-408D-4DF4-B35A-827D088194FF}" type="presOf" srcId="{840C53E4-A007-48A2-B7BD-95E3BFF9CC37}" destId="{DDC6E691-0E79-445D-A5BF-A67D795864C4}" srcOrd="1" destOrd="0" presId="urn:microsoft.com/office/officeart/2005/8/layout/list1"/>
    <dgm:cxn modelId="{61C0F6A9-0666-4563-AE58-68CB64D698A2}" type="presOf" srcId="{628CE539-65C4-4A5E-8796-30920A7C4EE5}" destId="{409D6EA2-4528-4AFF-A8DC-4B99877685CE}" srcOrd="1" destOrd="0" presId="urn:microsoft.com/office/officeart/2005/8/layout/list1"/>
    <dgm:cxn modelId="{F3BA0CDF-5B13-48DE-8C85-212659750293}" type="presOf" srcId="{2B5A08BB-52AE-4799-B9CD-60C7130119A4}" destId="{2EE8FB35-40E2-40D7-8949-7FF114F6270E}" srcOrd="0" destOrd="0" presId="urn:microsoft.com/office/officeart/2005/8/layout/list1"/>
    <dgm:cxn modelId="{65C155EA-2F94-4563-9BFD-70B62FC71524}" type="presOf" srcId="{54142A21-19A2-43A4-8134-FBD83FE51F7C}" destId="{F40BC809-34E8-4253-AEBE-C7813DF21099}" srcOrd="1" destOrd="0" presId="urn:microsoft.com/office/officeart/2005/8/layout/list1"/>
    <dgm:cxn modelId="{941D0CFA-A2E7-4410-A106-F042A3B12E0C}" type="presParOf" srcId="{2EE8FB35-40E2-40D7-8949-7FF114F6270E}" destId="{38945E72-746F-4FA2-993C-D7795A8F6151}" srcOrd="0" destOrd="0" presId="urn:microsoft.com/office/officeart/2005/8/layout/list1"/>
    <dgm:cxn modelId="{A0735617-921E-45F5-86C7-FAADB2A62208}" type="presParOf" srcId="{38945E72-746F-4FA2-993C-D7795A8F6151}" destId="{9612C25A-3D69-4928-8A51-410B200C02DF}" srcOrd="0" destOrd="0" presId="urn:microsoft.com/office/officeart/2005/8/layout/list1"/>
    <dgm:cxn modelId="{E4372EAF-FCC6-4EC3-B34E-7C53ED23E3AA}" type="presParOf" srcId="{38945E72-746F-4FA2-993C-D7795A8F6151}" destId="{409D6EA2-4528-4AFF-A8DC-4B99877685CE}" srcOrd="1" destOrd="0" presId="urn:microsoft.com/office/officeart/2005/8/layout/list1"/>
    <dgm:cxn modelId="{8A34460F-0A15-4E39-AC6B-7DEDEB585C3F}" type="presParOf" srcId="{2EE8FB35-40E2-40D7-8949-7FF114F6270E}" destId="{9DEEE66D-5903-4B17-8614-D3379DC7A700}" srcOrd="1" destOrd="0" presId="urn:microsoft.com/office/officeart/2005/8/layout/list1"/>
    <dgm:cxn modelId="{1F3A858D-2973-4037-9BE7-BD0680A65464}" type="presParOf" srcId="{2EE8FB35-40E2-40D7-8949-7FF114F6270E}" destId="{68019A21-BE08-438F-A5A1-A8D8D7162249}" srcOrd="2" destOrd="0" presId="urn:microsoft.com/office/officeart/2005/8/layout/list1"/>
    <dgm:cxn modelId="{A14F6A4A-2081-4E51-A094-1DFC96A6B8D8}" type="presParOf" srcId="{2EE8FB35-40E2-40D7-8949-7FF114F6270E}" destId="{862F96BC-962D-49A9-B9C5-B2B3A5F51F10}" srcOrd="3" destOrd="0" presId="urn:microsoft.com/office/officeart/2005/8/layout/list1"/>
    <dgm:cxn modelId="{AE7B4AB3-9207-478F-AB4D-3531833DF08F}" type="presParOf" srcId="{2EE8FB35-40E2-40D7-8949-7FF114F6270E}" destId="{CEE88A39-E30E-410E-9D25-1009F4EA06B0}" srcOrd="4" destOrd="0" presId="urn:microsoft.com/office/officeart/2005/8/layout/list1"/>
    <dgm:cxn modelId="{8DE10C51-99A7-474F-A499-96C206D1666A}" type="presParOf" srcId="{CEE88A39-E30E-410E-9D25-1009F4EA06B0}" destId="{77999019-70C4-440A-812F-2421CBEF8E65}" srcOrd="0" destOrd="0" presId="urn:microsoft.com/office/officeart/2005/8/layout/list1"/>
    <dgm:cxn modelId="{D07BDA58-2569-4DA2-B4E6-819D1438C8BA}" type="presParOf" srcId="{CEE88A39-E30E-410E-9D25-1009F4EA06B0}" destId="{DDC6E691-0E79-445D-A5BF-A67D795864C4}" srcOrd="1" destOrd="0" presId="urn:microsoft.com/office/officeart/2005/8/layout/list1"/>
    <dgm:cxn modelId="{0FF6AA5B-DAED-4F02-8499-718C1D30001E}" type="presParOf" srcId="{2EE8FB35-40E2-40D7-8949-7FF114F6270E}" destId="{4946B660-E0D9-487D-81F5-B81D3C61D493}" srcOrd="5" destOrd="0" presId="urn:microsoft.com/office/officeart/2005/8/layout/list1"/>
    <dgm:cxn modelId="{50DECDA5-EBF0-41DB-843D-0EA5FFE12C5D}" type="presParOf" srcId="{2EE8FB35-40E2-40D7-8949-7FF114F6270E}" destId="{8661ACEC-C40D-4404-9059-A4F27903A66D}" srcOrd="6" destOrd="0" presId="urn:microsoft.com/office/officeart/2005/8/layout/list1"/>
    <dgm:cxn modelId="{7B87C0B1-C3F7-4A92-976F-432EFCCAF79C}" type="presParOf" srcId="{2EE8FB35-40E2-40D7-8949-7FF114F6270E}" destId="{2E794774-E9C2-4586-B73D-20F0DB135729}" srcOrd="7" destOrd="0" presId="urn:microsoft.com/office/officeart/2005/8/layout/list1"/>
    <dgm:cxn modelId="{999E9F48-23A2-49A6-B658-0FC4F5724F9C}" type="presParOf" srcId="{2EE8FB35-40E2-40D7-8949-7FF114F6270E}" destId="{A0E00EFF-7BC8-4CBD-9786-95DA89E764F1}" srcOrd="8" destOrd="0" presId="urn:microsoft.com/office/officeart/2005/8/layout/list1"/>
    <dgm:cxn modelId="{EBB66CE4-0EBD-4777-A2CB-146D37C28F5F}" type="presParOf" srcId="{A0E00EFF-7BC8-4CBD-9786-95DA89E764F1}" destId="{7632D388-458E-40B7-AE82-877301E5B6C3}" srcOrd="0" destOrd="0" presId="urn:microsoft.com/office/officeart/2005/8/layout/list1"/>
    <dgm:cxn modelId="{A5DAA95A-4467-416A-8155-6B53321F0E25}" type="presParOf" srcId="{A0E00EFF-7BC8-4CBD-9786-95DA89E764F1}" destId="{F40BC809-34E8-4253-AEBE-C7813DF21099}" srcOrd="1" destOrd="0" presId="urn:microsoft.com/office/officeart/2005/8/layout/list1"/>
    <dgm:cxn modelId="{7C9E15E5-FDE5-4035-B057-83220C9BB50B}" type="presParOf" srcId="{2EE8FB35-40E2-40D7-8949-7FF114F6270E}" destId="{489BF47C-D12E-4148-9538-57D2F4A990F0}" srcOrd="9" destOrd="0" presId="urn:microsoft.com/office/officeart/2005/8/layout/list1"/>
    <dgm:cxn modelId="{133A824C-068A-460F-9644-442FA5D2DB0C}" type="presParOf" srcId="{2EE8FB35-40E2-40D7-8949-7FF114F6270E}" destId="{E02E2A0F-FF2A-4633-B35C-42638D032F4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7659A4-380A-47FF-904E-84F3A55B8690}"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CBEADEB9-C515-40B6-A313-4B1430E39A9C}">
      <dgm:prSet phldrT="[Text]"/>
      <dgm:spPr>
        <a:solidFill>
          <a:schemeClr val="bg2">
            <a:lumMod val="50000"/>
          </a:schemeClr>
        </a:solidFill>
      </dgm:spPr>
      <dgm:t>
        <a:bodyPr/>
        <a:lstStyle/>
        <a:p>
          <a:r>
            <a:rPr lang="en-US" dirty="0" err="1"/>
            <a:t>Mekanisme</a:t>
          </a:r>
          <a:r>
            <a:rPr lang="en-US" dirty="0"/>
            <a:t> </a:t>
          </a:r>
          <a:r>
            <a:rPr lang="en-US" dirty="0" err="1"/>
            <a:t>Umum</a:t>
          </a:r>
          <a:endParaRPr lang="en-US" dirty="0"/>
        </a:p>
      </dgm:t>
    </dgm:pt>
    <dgm:pt modelId="{1C837332-3E6B-4E90-BEEB-A3F4A35DADF1}" type="parTrans" cxnId="{15A7DE5E-82EA-4DE2-8F94-A5369C57E0DD}">
      <dgm:prSet/>
      <dgm:spPr/>
      <dgm:t>
        <a:bodyPr/>
        <a:lstStyle/>
        <a:p>
          <a:endParaRPr lang="en-US"/>
        </a:p>
      </dgm:t>
    </dgm:pt>
    <dgm:pt modelId="{1E5889BB-627A-44DB-81A6-C8B5A6B37DC0}" type="sibTrans" cxnId="{15A7DE5E-82EA-4DE2-8F94-A5369C57E0DD}">
      <dgm:prSet/>
      <dgm:spPr/>
      <dgm:t>
        <a:bodyPr/>
        <a:lstStyle/>
        <a:p>
          <a:endParaRPr lang="en-US"/>
        </a:p>
      </dgm:t>
    </dgm:pt>
    <dgm:pt modelId="{481AC1B0-A9B5-4AD6-A361-54B74A203AA8}">
      <dgm:prSet phldrT="[Text]"/>
      <dgm:spPr>
        <a:solidFill>
          <a:schemeClr val="tx2">
            <a:lumMod val="40000"/>
            <a:lumOff val="60000"/>
          </a:schemeClr>
        </a:solidFill>
      </dgm:spPr>
      <dgm:t>
        <a:bodyPr/>
        <a:lstStyle/>
        <a:p>
          <a:r>
            <a:rPr lang="en-US" dirty="0" err="1"/>
            <a:t>PPh</a:t>
          </a:r>
          <a:r>
            <a:rPr lang="en-US" dirty="0"/>
            <a:t> Final UMKM</a:t>
          </a:r>
        </a:p>
      </dgm:t>
    </dgm:pt>
    <dgm:pt modelId="{533DABCE-7B16-44FD-A3DB-B55753B70E18}" type="parTrans" cxnId="{9519EA9F-00AA-47C5-AF5D-79C3544CACB1}">
      <dgm:prSet/>
      <dgm:spPr/>
      <dgm:t>
        <a:bodyPr/>
        <a:lstStyle/>
        <a:p>
          <a:endParaRPr lang="en-US"/>
        </a:p>
      </dgm:t>
    </dgm:pt>
    <dgm:pt modelId="{34A69644-E5D3-4358-92FC-5689CD727E68}" type="sibTrans" cxnId="{9519EA9F-00AA-47C5-AF5D-79C3544CACB1}">
      <dgm:prSet/>
      <dgm:spPr/>
      <dgm:t>
        <a:bodyPr/>
        <a:lstStyle/>
        <a:p>
          <a:endParaRPr lang="en-US"/>
        </a:p>
      </dgm:t>
    </dgm:pt>
    <dgm:pt modelId="{AD1A4D19-8CD7-42D9-8703-C6D864D18434}" type="pres">
      <dgm:prSet presAssocID="{C57659A4-380A-47FF-904E-84F3A55B8690}" presName="Name0" presStyleCnt="0">
        <dgm:presLayoutVars>
          <dgm:chMax val="7"/>
          <dgm:chPref val="7"/>
          <dgm:dir/>
        </dgm:presLayoutVars>
      </dgm:prSet>
      <dgm:spPr/>
    </dgm:pt>
    <dgm:pt modelId="{DABA2BE5-CE0C-418E-8F91-F00BBE4262DC}" type="pres">
      <dgm:prSet presAssocID="{C57659A4-380A-47FF-904E-84F3A55B8690}" presName="Name1" presStyleCnt="0"/>
      <dgm:spPr/>
    </dgm:pt>
    <dgm:pt modelId="{E859DB91-6F50-4B47-AA66-E7C55CEAB945}" type="pres">
      <dgm:prSet presAssocID="{C57659A4-380A-47FF-904E-84F3A55B8690}" presName="cycle" presStyleCnt="0"/>
      <dgm:spPr/>
    </dgm:pt>
    <dgm:pt modelId="{33846264-9304-483C-8A0F-4FAA463A33CF}" type="pres">
      <dgm:prSet presAssocID="{C57659A4-380A-47FF-904E-84F3A55B8690}" presName="srcNode" presStyleLbl="node1" presStyleIdx="0" presStyleCnt="2"/>
      <dgm:spPr/>
    </dgm:pt>
    <dgm:pt modelId="{3E81E550-36BD-4738-8CA6-9A4178D69DD6}" type="pres">
      <dgm:prSet presAssocID="{C57659A4-380A-47FF-904E-84F3A55B8690}" presName="conn" presStyleLbl="parChTrans1D2" presStyleIdx="0" presStyleCnt="1"/>
      <dgm:spPr/>
    </dgm:pt>
    <dgm:pt modelId="{F5D6236B-2900-4C4C-A4DB-CFD26F9778E0}" type="pres">
      <dgm:prSet presAssocID="{C57659A4-380A-47FF-904E-84F3A55B8690}" presName="extraNode" presStyleLbl="node1" presStyleIdx="0" presStyleCnt="2"/>
      <dgm:spPr/>
    </dgm:pt>
    <dgm:pt modelId="{2B856E0F-798C-4316-B7D7-3E6CD85BC965}" type="pres">
      <dgm:prSet presAssocID="{C57659A4-380A-47FF-904E-84F3A55B8690}" presName="dstNode" presStyleLbl="node1" presStyleIdx="0" presStyleCnt="2"/>
      <dgm:spPr/>
    </dgm:pt>
    <dgm:pt modelId="{30CD3BBA-85B3-4478-8330-C21EDB7931C7}" type="pres">
      <dgm:prSet presAssocID="{CBEADEB9-C515-40B6-A313-4B1430E39A9C}" presName="text_1" presStyleLbl="node1" presStyleIdx="0" presStyleCnt="2">
        <dgm:presLayoutVars>
          <dgm:bulletEnabled val="1"/>
        </dgm:presLayoutVars>
      </dgm:prSet>
      <dgm:spPr/>
    </dgm:pt>
    <dgm:pt modelId="{CE72F800-755A-4304-AD37-9EA615DEE417}" type="pres">
      <dgm:prSet presAssocID="{CBEADEB9-C515-40B6-A313-4B1430E39A9C}" presName="accent_1" presStyleCnt="0"/>
      <dgm:spPr/>
    </dgm:pt>
    <dgm:pt modelId="{F57A0C43-0734-4C99-9931-517E886E8393}" type="pres">
      <dgm:prSet presAssocID="{CBEADEB9-C515-40B6-A313-4B1430E39A9C}" presName="accentRepeatNode" presStyleLbl="solidFgAcc1" presStyleIdx="0" presStyleCnt="2"/>
      <dgm:spPr/>
    </dgm:pt>
    <dgm:pt modelId="{5F02E0FD-0636-4F7B-8630-149C745BA1A6}" type="pres">
      <dgm:prSet presAssocID="{481AC1B0-A9B5-4AD6-A361-54B74A203AA8}" presName="text_2" presStyleLbl="node1" presStyleIdx="1" presStyleCnt="2">
        <dgm:presLayoutVars>
          <dgm:bulletEnabled val="1"/>
        </dgm:presLayoutVars>
      </dgm:prSet>
      <dgm:spPr/>
    </dgm:pt>
    <dgm:pt modelId="{94EAF121-D024-465A-A32F-54CB95598EF4}" type="pres">
      <dgm:prSet presAssocID="{481AC1B0-A9B5-4AD6-A361-54B74A203AA8}" presName="accent_2" presStyleCnt="0"/>
      <dgm:spPr/>
    </dgm:pt>
    <dgm:pt modelId="{F39A1301-B1E1-4D86-A93E-013B0EE61CF2}" type="pres">
      <dgm:prSet presAssocID="{481AC1B0-A9B5-4AD6-A361-54B74A203AA8}" presName="accentRepeatNode" presStyleLbl="solidFgAcc1" presStyleIdx="1" presStyleCnt="2"/>
      <dgm:spPr/>
    </dgm:pt>
  </dgm:ptLst>
  <dgm:cxnLst>
    <dgm:cxn modelId="{E804FF0C-9275-4CFA-AB2D-4C663F595007}" type="presOf" srcId="{CBEADEB9-C515-40B6-A313-4B1430E39A9C}" destId="{30CD3BBA-85B3-4478-8330-C21EDB7931C7}" srcOrd="0" destOrd="0" presId="urn:microsoft.com/office/officeart/2008/layout/VerticalCurvedList"/>
    <dgm:cxn modelId="{1395582E-1318-4D78-86C1-965FB396E8EB}" type="presOf" srcId="{481AC1B0-A9B5-4AD6-A361-54B74A203AA8}" destId="{5F02E0FD-0636-4F7B-8630-149C745BA1A6}" srcOrd="0" destOrd="0" presId="urn:microsoft.com/office/officeart/2008/layout/VerticalCurvedList"/>
    <dgm:cxn modelId="{2FAF7A3E-8E87-4420-85EA-863833990A0F}" type="presOf" srcId="{C57659A4-380A-47FF-904E-84F3A55B8690}" destId="{AD1A4D19-8CD7-42D9-8703-C6D864D18434}" srcOrd="0" destOrd="0" presId="urn:microsoft.com/office/officeart/2008/layout/VerticalCurvedList"/>
    <dgm:cxn modelId="{15A7DE5E-82EA-4DE2-8F94-A5369C57E0DD}" srcId="{C57659A4-380A-47FF-904E-84F3A55B8690}" destId="{CBEADEB9-C515-40B6-A313-4B1430E39A9C}" srcOrd="0" destOrd="0" parTransId="{1C837332-3E6B-4E90-BEEB-A3F4A35DADF1}" sibTransId="{1E5889BB-627A-44DB-81A6-C8B5A6B37DC0}"/>
    <dgm:cxn modelId="{4AA81178-36CC-4A3A-8268-2306DE2D4B5C}" type="presOf" srcId="{1E5889BB-627A-44DB-81A6-C8B5A6B37DC0}" destId="{3E81E550-36BD-4738-8CA6-9A4178D69DD6}" srcOrd="0" destOrd="0" presId="urn:microsoft.com/office/officeart/2008/layout/VerticalCurvedList"/>
    <dgm:cxn modelId="{9519EA9F-00AA-47C5-AF5D-79C3544CACB1}" srcId="{C57659A4-380A-47FF-904E-84F3A55B8690}" destId="{481AC1B0-A9B5-4AD6-A361-54B74A203AA8}" srcOrd="1" destOrd="0" parTransId="{533DABCE-7B16-44FD-A3DB-B55753B70E18}" sibTransId="{34A69644-E5D3-4358-92FC-5689CD727E68}"/>
    <dgm:cxn modelId="{1B428DFD-4E48-4A9A-878D-E94F37E42882}" type="presParOf" srcId="{AD1A4D19-8CD7-42D9-8703-C6D864D18434}" destId="{DABA2BE5-CE0C-418E-8F91-F00BBE4262DC}" srcOrd="0" destOrd="0" presId="urn:microsoft.com/office/officeart/2008/layout/VerticalCurvedList"/>
    <dgm:cxn modelId="{186C071A-B61A-4174-8589-16E0516FB8FB}" type="presParOf" srcId="{DABA2BE5-CE0C-418E-8F91-F00BBE4262DC}" destId="{E859DB91-6F50-4B47-AA66-E7C55CEAB945}" srcOrd="0" destOrd="0" presId="urn:microsoft.com/office/officeart/2008/layout/VerticalCurvedList"/>
    <dgm:cxn modelId="{6DB8B00C-4418-416A-8A46-8187814B1FC9}" type="presParOf" srcId="{E859DB91-6F50-4B47-AA66-E7C55CEAB945}" destId="{33846264-9304-483C-8A0F-4FAA463A33CF}" srcOrd="0" destOrd="0" presId="urn:microsoft.com/office/officeart/2008/layout/VerticalCurvedList"/>
    <dgm:cxn modelId="{27D170C2-548D-4BB4-AEE9-C41E3850187D}" type="presParOf" srcId="{E859DB91-6F50-4B47-AA66-E7C55CEAB945}" destId="{3E81E550-36BD-4738-8CA6-9A4178D69DD6}" srcOrd="1" destOrd="0" presId="urn:microsoft.com/office/officeart/2008/layout/VerticalCurvedList"/>
    <dgm:cxn modelId="{2DD1458B-7734-464B-878C-E1EFD511AD9D}" type="presParOf" srcId="{E859DB91-6F50-4B47-AA66-E7C55CEAB945}" destId="{F5D6236B-2900-4C4C-A4DB-CFD26F9778E0}" srcOrd="2" destOrd="0" presId="urn:microsoft.com/office/officeart/2008/layout/VerticalCurvedList"/>
    <dgm:cxn modelId="{AFBCF267-315E-4B90-996C-8A8F1B56EA22}" type="presParOf" srcId="{E859DB91-6F50-4B47-AA66-E7C55CEAB945}" destId="{2B856E0F-798C-4316-B7D7-3E6CD85BC965}" srcOrd="3" destOrd="0" presId="urn:microsoft.com/office/officeart/2008/layout/VerticalCurvedList"/>
    <dgm:cxn modelId="{0CDEE528-3749-461A-9130-EADED0D696E5}" type="presParOf" srcId="{DABA2BE5-CE0C-418E-8F91-F00BBE4262DC}" destId="{30CD3BBA-85B3-4478-8330-C21EDB7931C7}" srcOrd="1" destOrd="0" presId="urn:microsoft.com/office/officeart/2008/layout/VerticalCurvedList"/>
    <dgm:cxn modelId="{F2090FE3-F93D-433D-B1C2-D9D1A8468ECF}" type="presParOf" srcId="{DABA2BE5-CE0C-418E-8F91-F00BBE4262DC}" destId="{CE72F800-755A-4304-AD37-9EA615DEE417}" srcOrd="2" destOrd="0" presId="urn:microsoft.com/office/officeart/2008/layout/VerticalCurvedList"/>
    <dgm:cxn modelId="{53A75595-46DB-4B64-93BB-45A18BBA4381}" type="presParOf" srcId="{CE72F800-755A-4304-AD37-9EA615DEE417}" destId="{F57A0C43-0734-4C99-9931-517E886E8393}" srcOrd="0" destOrd="0" presId="urn:microsoft.com/office/officeart/2008/layout/VerticalCurvedList"/>
    <dgm:cxn modelId="{0D64E7AF-B023-4A14-8421-FCD8D742867B}" type="presParOf" srcId="{DABA2BE5-CE0C-418E-8F91-F00BBE4262DC}" destId="{5F02E0FD-0636-4F7B-8630-149C745BA1A6}" srcOrd="3" destOrd="0" presId="urn:microsoft.com/office/officeart/2008/layout/VerticalCurvedList"/>
    <dgm:cxn modelId="{7552815F-30AC-4232-9A2B-8A906A83FF3E}" type="presParOf" srcId="{DABA2BE5-CE0C-418E-8F91-F00BBE4262DC}" destId="{94EAF121-D024-465A-A32F-54CB95598EF4}" srcOrd="4" destOrd="0" presId="urn:microsoft.com/office/officeart/2008/layout/VerticalCurvedList"/>
    <dgm:cxn modelId="{0EC770F6-AA07-4485-9440-F2AED828E517}" type="presParOf" srcId="{94EAF121-D024-465A-A32F-54CB95598EF4}" destId="{F39A1301-B1E1-4D86-A93E-013B0EE61CF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019A21-BE08-438F-A5A1-A8D8D7162249}">
      <dsp:nvSpPr>
        <dsp:cNvPr id="0" name=""/>
        <dsp:cNvSpPr/>
      </dsp:nvSpPr>
      <dsp:spPr>
        <a:xfrm>
          <a:off x="0" y="1032880"/>
          <a:ext cx="6359314" cy="27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09D6EA2-4528-4AFF-A8DC-4B99877685CE}">
      <dsp:nvSpPr>
        <dsp:cNvPr id="0" name=""/>
        <dsp:cNvSpPr/>
      </dsp:nvSpPr>
      <dsp:spPr>
        <a:xfrm>
          <a:off x="317655" y="136221"/>
          <a:ext cx="5640037" cy="105901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8257" tIns="0" rIns="168257" bIns="0" numCol="1" spcCol="1270" anchor="ctr" anchorCtr="0">
          <a:noAutofit/>
        </a:bodyPr>
        <a:lstStyle/>
        <a:p>
          <a:pPr marL="0" lvl="0" indent="0" algn="ctr" defTabSz="889000">
            <a:lnSpc>
              <a:spcPct val="90000"/>
            </a:lnSpc>
            <a:spcBef>
              <a:spcPct val="0"/>
            </a:spcBef>
            <a:spcAft>
              <a:spcPct val="35000"/>
            </a:spcAft>
            <a:buNone/>
          </a:pPr>
          <a:r>
            <a:rPr lang="en-US" sz="2000" kern="1200" dirty="0"/>
            <a:t>SPT 1770</a:t>
          </a:r>
          <a:endParaRPr lang="en-US" sz="1600" kern="1200" dirty="0"/>
        </a:p>
      </dsp:txBody>
      <dsp:txXfrm>
        <a:off x="369352" y="187918"/>
        <a:ext cx="5536643" cy="955625"/>
      </dsp:txXfrm>
    </dsp:sp>
    <dsp:sp modelId="{8661ACEC-C40D-4404-9059-A4F27903A66D}">
      <dsp:nvSpPr>
        <dsp:cNvPr id="0" name=""/>
        <dsp:cNvSpPr/>
      </dsp:nvSpPr>
      <dsp:spPr>
        <a:xfrm>
          <a:off x="0" y="2176901"/>
          <a:ext cx="6359314" cy="27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C6E691-0E79-445D-A5BF-A67D795864C4}">
      <dsp:nvSpPr>
        <dsp:cNvPr id="0" name=""/>
        <dsp:cNvSpPr/>
      </dsp:nvSpPr>
      <dsp:spPr>
        <a:xfrm>
          <a:off x="317655" y="1369480"/>
          <a:ext cx="5632699" cy="100841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8257" tIns="0" rIns="168257" bIns="0" numCol="1" spcCol="1270" anchor="ctr" anchorCtr="0">
          <a:noAutofit/>
        </a:bodyPr>
        <a:lstStyle/>
        <a:p>
          <a:pPr marL="0" lvl="0" indent="0" algn="ctr" defTabSz="889000">
            <a:lnSpc>
              <a:spcPct val="90000"/>
            </a:lnSpc>
            <a:spcBef>
              <a:spcPct val="0"/>
            </a:spcBef>
            <a:spcAft>
              <a:spcPct val="35000"/>
            </a:spcAft>
            <a:buNone/>
          </a:pPr>
          <a:r>
            <a:rPr lang="en-US" sz="2000" kern="1200" dirty="0"/>
            <a:t>SPT 1770 S</a:t>
          </a:r>
        </a:p>
      </dsp:txBody>
      <dsp:txXfrm>
        <a:off x="366882" y="1418707"/>
        <a:ext cx="5534245" cy="909963"/>
      </dsp:txXfrm>
    </dsp:sp>
    <dsp:sp modelId="{E02E2A0F-FF2A-4633-B35C-42638D032F44}">
      <dsp:nvSpPr>
        <dsp:cNvPr id="0" name=""/>
        <dsp:cNvSpPr/>
      </dsp:nvSpPr>
      <dsp:spPr>
        <a:xfrm>
          <a:off x="0" y="3360184"/>
          <a:ext cx="6359314" cy="27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0BC809-34E8-4253-AEBE-C7813DF21099}">
      <dsp:nvSpPr>
        <dsp:cNvPr id="0" name=""/>
        <dsp:cNvSpPr/>
      </dsp:nvSpPr>
      <dsp:spPr>
        <a:xfrm>
          <a:off x="317655" y="2552138"/>
          <a:ext cx="5713282" cy="97040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8257" tIns="0" rIns="168257" bIns="0" numCol="1" spcCol="1270" anchor="ctr" anchorCtr="0">
          <a:noAutofit/>
        </a:bodyPr>
        <a:lstStyle/>
        <a:p>
          <a:pPr marL="0" lvl="0" indent="0" algn="ctr" defTabSz="889000">
            <a:lnSpc>
              <a:spcPct val="90000"/>
            </a:lnSpc>
            <a:spcBef>
              <a:spcPct val="0"/>
            </a:spcBef>
            <a:spcAft>
              <a:spcPct val="35000"/>
            </a:spcAft>
            <a:buNone/>
          </a:pPr>
          <a:r>
            <a:rPr lang="en-US" sz="2000" kern="1200" dirty="0"/>
            <a:t>SPT 1770 SS</a:t>
          </a:r>
        </a:p>
      </dsp:txBody>
      <dsp:txXfrm>
        <a:off x="365026" y="2599509"/>
        <a:ext cx="5618540" cy="8756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81E550-36BD-4738-8CA6-9A4178D69DD6}">
      <dsp:nvSpPr>
        <dsp:cNvPr id="0" name=""/>
        <dsp:cNvSpPr/>
      </dsp:nvSpPr>
      <dsp:spPr>
        <a:xfrm>
          <a:off x="-3437051" y="-531997"/>
          <a:ext cx="4125611" cy="4125611"/>
        </a:xfrm>
        <a:prstGeom prst="blockArc">
          <a:avLst>
            <a:gd name="adj1" fmla="val 18900000"/>
            <a:gd name="adj2" fmla="val 2700000"/>
            <a:gd name="adj3" fmla="val 524"/>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CD3BBA-85B3-4478-8330-C21EDB7931C7}">
      <dsp:nvSpPr>
        <dsp:cNvPr id="0" name=""/>
        <dsp:cNvSpPr/>
      </dsp:nvSpPr>
      <dsp:spPr>
        <a:xfrm>
          <a:off x="562801" y="437382"/>
          <a:ext cx="4990358" cy="874642"/>
        </a:xfrm>
        <a:prstGeom prst="rect">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4247" tIns="106680" rIns="106680" bIns="106680" numCol="1" spcCol="1270" anchor="ctr" anchorCtr="0">
          <a:noAutofit/>
        </a:bodyPr>
        <a:lstStyle/>
        <a:p>
          <a:pPr marL="0" lvl="0" indent="0" algn="l" defTabSz="1866900">
            <a:lnSpc>
              <a:spcPct val="90000"/>
            </a:lnSpc>
            <a:spcBef>
              <a:spcPct val="0"/>
            </a:spcBef>
            <a:spcAft>
              <a:spcPct val="35000"/>
            </a:spcAft>
            <a:buNone/>
          </a:pPr>
          <a:r>
            <a:rPr lang="en-US" sz="4200" kern="1200" dirty="0" err="1"/>
            <a:t>Mekanisme</a:t>
          </a:r>
          <a:r>
            <a:rPr lang="en-US" sz="4200" kern="1200" dirty="0"/>
            <a:t> </a:t>
          </a:r>
          <a:r>
            <a:rPr lang="en-US" sz="4200" kern="1200" dirty="0" err="1"/>
            <a:t>Umum</a:t>
          </a:r>
          <a:endParaRPr lang="en-US" sz="4200" kern="1200" dirty="0"/>
        </a:p>
      </dsp:txBody>
      <dsp:txXfrm>
        <a:off x="562801" y="437382"/>
        <a:ext cx="4990358" cy="874642"/>
      </dsp:txXfrm>
    </dsp:sp>
    <dsp:sp modelId="{F57A0C43-0734-4C99-9931-517E886E8393}">
      <dsp:nvSpPr>
        <dsp:cNvPr id="0" name=""/>
        <dsp:cNvSpPr/>
      </dsp:nvSpPr>
      <dsp:spPr>
        <a:xfrm>
          <a:off x="16150" y="328052"/>
          <a:ext cx="1093303" cy="109330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F02E0FD-0636-4F7B-8630-149C745BA1A6}">
      <dsp:nvSpPr>
        <dsp:cNvPr id="0" name=""/>
        <dsp:cNvSpPr/>
      </dsp:nvSpPr>
      <dsp:spPr>
        <a:xfrm>
          <a:off x="562801" y="1749591"/>
          <a:ext cx="4990358" cy="874642"/>
        </a:xfrm>
        <a:prstGeom prst="rect">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4247" tIns="106680" rIns="106680" bIns="106680" numCol="1" spcCol="1270" anchor="ctr" anchorCtr="0">
          <a:noAutofit/>
        </a:bodyPr>
        <a:lstStyle/>
        <a:p>
          <a:pPr marL="0" lvl="0" indent="0" algn="l" defTabSz="1866900">
            <a:lnSpc>
              <a:spcPct val="90000"/>
            </a:lnSpc>
            <a:spcBef>
              <a:spcPct val="0"/>
            </a:spcBef>
            <a:spcAft>
              <a:spcPct val="35000"/>
            </a:spcAft>
            <a:buNone/>
          </a:pPr>
          <a:r>
            <a:rPr lang="en-US" sz="4200" kern="1200" dirty="0" err="1"/>
            <a:t>PPh</a:t>
          </a:r>
          <a:r>
            <a:rPr lang="en-US" sz="4200" kern="1200" dirty="0"/>
            <a:t> Final UMKM</a:t>
          </a:r>
        </a:p>
      </dsp:txBody>
      <dsp:txXfrm>
        <a:off x="562801" y="1749591"/>
        <a:ext cx="4990358" cy="874642"/>
      </dsp:txXfrm>
    </dsp:sp>
    <dsp:sp modelId="{F39A1301-B1E1-4D86-A93E-013B0EE61CF2}">
      <dsp:nvSpPr>
        <dsp:cNvPr id="0" name=""/>
        <dsp:cNvSpPr/>
      </dsp:nvSpPr>
      <dsp:spPr>
        <a:xfrm>
          <a:off x="16150" y="1640260"/>
          <a:ext cx="1093303" cy="1093303"/>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D6EBD4-A44A-4EEE-A8F0-E29B92E057B5}" type="datetimeFigureOut">
              <a:rPr lang="en-ID" smtClean="0"/>
              <a:t>02/03/2023</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B83872-B814-41D4-962F-BAC3F33F7C6F}" type="slidenum">
              <a:rPr lang="en-ID" smtClean="0"/>
              <a:t>‹#›</a:t>
            </a:fld>
            <a:endParaRPr lang="en-ID"/>
          </a:p>
        </p:txBody>
      </p:sp>
    </p:spTree>
    <p:extLst>
      <p:ext uri="{BB962C8B-B14F-4D97-AF65-F5344CB8AC3E}">
        <p14:creationId xmlns:p14="http://schemas.microsoft.com/office/powerpoint/2010/main" val="2130247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id-ID" dirty="0"/>
              <a:t>Wajib pajak orang pribadi menjalankan usaha atau pekerjaan bebas tetapi secara nyata tidak lagi menjalankan kegiatan usaha atau tidak lagi melakukan pekerjaan bebas</a:t>
            </a:r>
            <a:endParaRPr lang="en-US" dirty="0"/>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dirty="0"/>
              <a:t>2. </a:t>
            </a:r>
            <a:r>
              <a:rPr lang="en-US" dirty="0" err="1"/>
              <a:t>Wajib</a:t>
            </a:r>
            <a:r>
              <a:rPr lang="en-US" dirty="0"/>
              <a:t> </a:t>
            </a:r>
            <a:r>
              <a:rPr lang="en-US" dirty="0" err="1"/>
              <a:t>pajak</a:t>
            </a:r>
            <a:r>
              <a:rPr lang="en-US" dirty="0"/>
              <a:t> orang </a:t>
            </a:r>
            <a:r>
              <a:rPr lang="en-US" dirty="0" err="1"/>
              <a:t>pribadi</a:t>
            </a:r>
            <a:r>
              <a:rPr lang="en-US" dirty="0"/>
              <a:t> yang </a:t>
            </a:r>
            <a:r>
              <a:rPr lang="en-US" dirty="0" err="1"/>
              <a:t>tidak</a:t>
            </a:r>
            <a:r>
              <a:rPr lang="en-US" dirty="0"/>
              <a:t> </a:t>
            </a:r>
            <a:r>
              <a:rPr lang="en-US" dirty="0" err="1"/>
              <a:t>menjalankan</a:t>
            </a:r>
            <a:r>
              <a:rPr lang="en-US" dirty="0"/>
              <a:t> </a:t>
            </a:r>
            <a:r>
              <a:rPr lang="en-US" dirty="0" err="1"/>
              <a:t>usaha</a:t>
            </a:r>
            <a:r>
              <a:rPr lang="en-US" dirty="0"/>
              <a:t> </a:t>
            </a:r>
            <a:r>
              <a:rPr lang="en-US" dirty="0" err="1"/>
              <a:t>atau</a:t>
            </a:r>
            <a:r>
              <a:rPr lang="en-US" dirty="0"/>
              <a:t> </a:t>
            </a:r>
            <a:r>
              <a:rPr lang="en-US" dirty="0" err="1"/>
              <a:t>pekerjaan</a:t>
            </a:r>
            <a:r>
              <a:rPr lang="en-US" dirty="0"/>
              <a:t> </a:t>
            </a:r>
            <a:r>
              <a:rPr lang="en-US" dirty="0" err="1"/>
              <a:t>bebas</a:t>
            </a:r>
            <a:r>
              <a:rPr lang="en-US" dirty="0"/>
              <a:t> dan </a:t>
            </a:r>
            <a:r>
              <a:rPr lang="en-US" dirty="0" err="1"/>
              <a:t>penghasilannya</a:t>
            </a:r>
            <a:r>
              <a:rPr lang="en-US" dirty="0"/>
              <a:t> di </a:t>
            </a:r>
            <a:r>
              <a:rPr lang="en-US" dirty="0" err="1"/>
              <a:t>bawah</a:t>
            </a:r>
            <a:r>
              <a:rPr lang="en-US" dirty="0"/>
              <a:t> </a:t>
            </a:r>
            <a:r>
              <a:rPr lang="en-US" dirty="0" err="1"/>
              <a:t>Penghasilan</a:t>
            </a:r>
            <a:r>
              <a:rPr lang="en-US" dirty="0"/>
              <a:t> </a:t>
            </a:r>
            <a:r>
              <a:rPr lang="en-US" dirty="0" err="1"/>
              <a:t>Tidak</a:t>
            </a:r>
            <a:r>
              <a:rPr lang="en-US" dirty="0"/>
              <a:t> </a:t>
            </a:r>
            <a:r>
              <a:rPr lang="en-US" dirty="0" err="1"/>
              <a:t>Kena</a:t>
            </a:r>
            <a:r>
              <a:rPr lang="en-US" dirty="0"/>
              <a:t> </a:t>
            </a:r>
            <a:r>
              <a:rPr lang="en-US" dirty="0" err="1"/>
              <a:t>Pajak</a:t>
            </a:r>
            <a:r>
              <a:rPr lang="en-US" dirty="0"/>
              <a:t> (PTKP).</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dirty="0"/>
              <a:t>3. </a:t>
            </a:r>
            <a:r>
              <a:rPr lang="en-US" dirty="0" err="1"/>
              <a:t>Wajib</a:t>
            </a:r>
            <a:r>
              <a:rPr lang="en-US" dirty="0"/>
              <a:t> </a:t>
            </a:r>
            <a:r>
              <a:rPr lang="en-US" dirty="0" err="1"/>
              <a:t>pajak</a:t>
            </a:r>
            <a:r>
              <a:rPr lang="en-US" dirty="0"/>
              <a:t> orang </a:t>
            </a:r>
            <a:r>
              <a:rPr lang="en-US" dirty="0" err="1"/>
              <a:t>pribadi</a:t>
            </a:r>
            <a:r>
              <a:rPr lang="en-US" dirty="0"/>
              <a:t> yang </a:t>
            </a:r>
            <a:r>
              <a:rPr lang="en-US" dirty="0" err="1"/>
              <a:t>bertempat</a:t>
            </a:r>
            <a:r>
              <a:rPr lang="en-US" dirty="0"/>
              <a:t> </a:t>
            </a:r>
            <a:r>
              <a:rPr lang="en-US" dirty="0" err="1"/>
              <a:t>tinggal</a:t>
            </a:r>
            <a:r>
              <a:rPr lang="en-US" dirty="0"/>
              <a:t> </a:t>
            </a:r>
            <a:r>
              <a:rPr lang="en-US" dirty="0" err="1"/>
              <a:t>atau</a:t>
            </a:r>
            <a:r>
              <a:rPr lang="en-US" dirty="0"/>
              <a:t> </a:t>
            </a:r>
            <a:r>
              <a:rPr lang="en-US" dirty="0" err="1"/>
              <a:t>berada</a:t>
            </a:r>
            <a:r>
              <a:rPr lang="en-US" dirty="0"/>
              <a:t> di </a:t>
            </a:r>
            <a:r>
              <a:rPr lang="en-US" dirty="0" err="1"/>
              <a:t>luar</a:t>
            </a:r>
            <a:r>
              <a:rPr lang="en-US" dirty="0"/>
              <a:t> negeri </a:t>
            </a:r>
            <a:r>
              <a:rPr lang="en-US" dirty="0" err="1"/>
              <a:t>lebih</a:t>
            </a:r>
            <a:r>
              <a:rPr lang="en-US" dirty="0"/>
              <a:t> </a:t>
            </a:r>
            <a:r>
              <a:rPr lang="en-US" dirty="0" err="1"/>
              <a:t>dari</a:t>
            </a:r>
            <a:r>
              <a:rPr lang="en-US" dirty="0"/>
              <a:t> 183 </a:t>
            </a:r>
            <a:r>
              <a:rPr lang="en-US" dirty="0" err="1"/>
              <a:t>hari</a:t>
            </a:r>
            <a:r>
              <a:rPr lang="en-US" dirty="0"/>
              <a:t> </a:t>
            </a:r>
            <a:r>
              <a:rPr lang="en-US" dirty="0" err="1"/>
              <a:t>dalam</a:t>
            </a:r>
            <a:r>
              <a:rPr lang="en-US" dirty="0"/>
              <a:t> </a:t>
            </a:r>
            <a:r>
              <a:rPr lang="en-US" dirty="0" err="1"/>
              <a:t>setahun</a:t>
            </a:r>
            <a:r>
              <a:rPr lang="en-US" dirty="0"/>
              <a:t> dan </a:t>
            </a:r>
            <a:r>
              <a:rPr lang="en-US" dirty="0" err="1"/>
              <a:t>tidak</a:t>
            </a:r>
            <a:r>
              <a:rPr lang="en-US" dirty="0"/>
              <a:t> </a:t>
            </a:r>
            <a:r>
              <a:rPr lang="en-US" dirty="0" err="1"/>
              <a:t>bermaksud</a:t>
            </a:r>
            <a:r>
              <a:rPr lang="en-US" dirty="0"/>
              <a:t> </a:t>
            </a:r>
            <a:r>
              <a:rPr lang="en-US" dirty="0" err="1"/>
              <a:t>meninggalkan</a:t>
            </a:r>
            <a:r>
              <a:rPr lang="en-US" dirty="0"/>
              <a:t> Indonesia </a:t>
            </a:r>
            <a:r>
              <a:rPr lang="en-US" dirty="0" err="1"/>
              <a:t>untuk</a:t>
            </a:r>
            <a:r>
              <a:rPr lang="en-US" dirty="0"/>
              <a:t> </a:t>
            </a:r>
            <a:r>
              <a:rPr lang="en-US" dirty="0" err="1"/>
              <a:t>selama-lamanya</a:t>
            </a:r>
            <a:r>
              <a:rPr lang="en-US" dirty="0"/>
              <a:t>.</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dirty="0"/>
              <a:t>NE </a:t>
            </a:r>
            <a:r>
              <a:rPr lang="en-US" dirty="0" err="1"/>
              <a:t>harus</a:t>
            </a:r>
            <a:r>
              <a:rPr lang="en-US" dirty="0"/>
              <a:t> </a:t>
            </a:r>
            <a:r>
              <a:rPr lang="en-US" dirty="0" err="1"/>
              <a:t>melakukan</a:t>
            </a:r>
            <a:r>
              <a:rPr lang="en-US" dirty="0"/>
              <a:t> </a:t>
            </a:r>
            <a:r>
              <a:rPr lang="en-US" dirty="0" err="1"/>
              <a:t>pengajuan</a:t>
            </a:r>
            <a:r>
              <a:rPr lang="en-US" dirty="0"/>
              <a:t> &amp; </a:t>
            </a:r>
            <a:r>
              <a:rPr lang="en-US" dirty="0" err="1"/>
              <a:t>dapat</a:t>
            </a:r>
            <a:r>
              <a:rPr lang="en-US" dirty="0"/>
              <a:t> </a:t>
            </a:r>
            <a:r>
              <a:rPr lang="en-US" dirty="0" err="1"/>
              <a:t>diaktifkan</a:t>
            </a:r>
            <a:r>
              <a:rPr lang="en-US" dirty="0"/>
              <a:t> </a:t>
            </a:r>
            <a:r>
              <a:rPr lang="en-US" dirty="0" err="1"/>
              <a:t>lagi</a:t>
            </a:r>
            <a:r>
              <a:rPr lang="en-US" dirty="0"/>
              <a:t> </a:t>
            </a:r>
            <a:r>
              <a:rPr lang="en-US" dirty="0" err="1"/>
              <a:t>ketika</a:t>
            </a:r>
            <a:r>
              <a:rPr lang="en-US" dirty="0"/>
              <a:t> </a:t>
            </a:r>
            <a:r>
              <a:rPr lang="en-US" dirty="0" err="1"/>
              <a:t>sudah</a:t>
            </a:r>
            <a:r>
              <a:rPr lang="en-US" dirty="0"/>
              <a:t> </a:t>
            </a:r>
            <a:r>
              <a:rPr lang="en-US" dirty="0" err="1"/>
              <a:t>menjalankan</a:t>
            </a:r>
            <a:r>
              <a:rPr lang="en-US" dirty="0"/>
              <a:t> </a:t>
            </a:r>
            <a:r>
              <a:rPr lang="en-US" dirty="0" err="1"/>
              <a:t>usaha</a:t>
            </a:r>
            <a:r>
              <a:rPr lang="en-US" dirty="0"/>
              <a:t> &amp; </a:t>
            </a:r>
            <a:r>
              <a:rPr lang="en-US" dirty="0" err="1"/>
              <a:t>berpenghasilan</a:t>
            </a:r>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Gill Sans" charset="0"/>
                <a:sym typeface="Gill Sans" charset="0"/>
              </a:rPr>
              <a:t>Workshop Financial Mastery For Non Financial</a:t>
            </a:r>
          </a:p>
        </p:txBody>
      </p:sp>
      <p:sp>
        <p:nvSpPr>
          <p:cNvPr id="5" name="Date Placeholder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Gill Sans" charset="0"/>
                <a:sym typeface="Gill Sans" charset="0"/>
              </a:rPr>
              <a:t>23 - 24 Oktober 2019</a:t>
            </a: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930E37-16EB-5946-8ED5-10C99D5D2D99}" type="slidenum">
              <a:rPr kumimoji="0" lang="en-US" sz="1200" b="0" i="0" u="none" strike="noStrike" kern="1200" cap="none" spc="0" normalizeH="0" baseline="0" noProof="0" smtClean="0">
                <a:ln>
                  <a:noFill/>
                </a:ln>
                <a:solidFill>
                  <a:prstClr val="black"/>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Gill Sans" charset="0"/>
              <a:sym typeface="Gill Sans" charset="0"/>
            </a:endParaRPr>
          </a:p>
        </p:txBody>
      </p:sp>
    </p:spTree>
    <p:extLst>
      <p:ext uri="{BB962C8B-B14F-4D97-AF65-F5344CB8AC3E}">
        <p14:creationId xmlns:p14="http://schemas.microsoft.com/office/powerpoint/2010/main" val="2617209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err="1"/>
              <a:t>Perhatikan</a:t>
            </a:r>
            <a:r>
              <a:rPr lang="en-US" dirty="0"/>
              <a:t> </a:t>
            </a:r>
            <a:r>
              <a:rPr lang="en-US" dirty="0" err="1"/>
              <a:t>sudut</a:t>
            </a:r>
            <a:r>
              <a:rPr lang="en-US" dirty="0"/>
              <a:t> </a:t>
            </a:r>
            <a:r>
              <a:rPr lang="en-US" dirty="0" err="1"/>
              <a:t>pandang</a:t>
            </a:r>
            <a:r>
              <a:rPr lang="en-US" dirty="0"/>
              <a:t> </a:t>
            </a:r>
            <a:r>
              <a:rPr lang="en-US" dirty="0" err="1"/>
              <a:t>harus</a:t>
            </a:r>
            <a:r>
              <a:rPr lang="en-US" dirty="0"/>
              <a:t> </a:t>
            </a:r>
            <a:r>
              <a:rPr lang="en-US" dirty="0" err="1"/>
              <a:t>dari</a:t>
            </a:r>
            <a:r>
              <a:rPr lang="en-US" dirty="0"/>
              <a:t> OP, </a:t>
            </a:r>
            <a:r>
              <a:rPr lang="en-US" dirty="0" err="1"/>
              <a:t>poin</a:t>
            </a:r>
            <a:r>
              <a:rPr lang="en-US" dirty="0"/>
              <a:t> </a:t>
            </a:r>
            <a:r>
              <a:rPr lang="en-US" dirty="0" err="1"/>
              <a:t>pemilihan</a:t>
            </a:r>
            <a:r>
              <a:rPr lang="en-US" dirty="0"/>
              <a:t> badan </a:t>
            </a:r>
            <a:r>
              <a:rPr lang="en-US" dirty="0" err="1"/>
              <a:t>usaha</a:t>
            </a:r>
            <a:r>
              <a:rPr lang="en-US" dirty="0"/>
              <a:t> </a:t>
            </a:r>
            <a:r>
              <a:rPr lang="en-US" dirty="0" err="1"/>
              <a:t>jelaskan</a:t>
            </a:r>
            <a:r>
              <a:rPr lang="en-US" dirty="0"/>
              <a:t> juga </a:t>
            </a:r>
            <a:r>
              <a:rPr lang="en-US" dirty="0" err="1"/>
              <a:t>konsep</a:t>
            </a:r>
            <a:r>
              <a:rPr lang="en-US" dirty="0"/>
              <a:t> shifting</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Gill Sans" charset="0"/>
                <a:sym typeface="Gill Sans" charset="0"/>
              </a:rPr>
              <a:t>Workshop Financial Mastery For Non Financial</a:t>
            </a:r>
          </a:p>
        </p:txBody>
      </p:sp>
      <p:sp>
        <p:nvSpPr>
          <p:cNvPr id="5" name="Date Placeholder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Gill Sans" charset="0"/>
                <a:sym typeface="Gill Sans" charset="0"/>
              </a:rPr>
              <a:t>23 - 24 Oktober 2019</a:t>
            </a: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930E37-16EB-5946-8ED5-10C99D5D2D99}" type="slidenum">
              <a:rPr kumimoji="0" lang="en-US" sz="1200" b="0" i="0" u="none" strike="noStrike" kern="1200" cap="none" spc="0" normalizeH="0" baseline="0" noProof="0" smtClean="0">
                <a:ln>
                  <a:noFill/>
                </a:ln>
                <a:solidFill>
                  <a:prstClr val="black"/>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Gill Sans" charset="0"/>
              <a:sym typeface="Gill Sans" charset="0"/>
            </a:endParaRPr>
          </a:p>
        </p:txBody>
      </p:sp>
    </p:spTree>
    <p:extLst>
      <p:ext uri="{BB962C8B-B14F-4D97-AF65-F5344CB8AC3E}">
        <p14:creationId xmlns:p14="http://schemas.microsoft.com/office/powerpoint/2010/main" val="229034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3930E37-16EB-5946-8ED5-10C99D5D2D99}" type="slidenum">
              <a:rPr lang="en-US" smtClean="0"/>
              <a:pPr>
                <a:defRPr/>
              </a:pPr>
              <a:t>36</a:t>
            </a:fld>
            <a:endParaRPr lang="en-US"/>
          </a:p>
        </p:txBody>
      </p:sp>
      <p:sp>
        <p:nvSpPr>
          <p:cNvPr id="5" name="Date Placeholder 4"/>
          <p:cNvSpPr>
            <a:spLocks noGrp="1"/>
          </p:cNvSpPr>
          <p:nvPr>
            <p:ph type="dt" idx="11"/>
          </p:nvPr>
        </p:nvSpPr>
        <p:spPr/>
        <p:txBody>
          <a:bodyPr/>
          <a:lstStyle/>
          <a:p>
            <a:pPr>
              <a:defRPr/>
            </a:pPr>
            <a:r>
              <a:rPr lang="en-US"/>
              <a:t>23 - 24 Oktober 2019</a:t>
            </a:r>
          </a:p>
        </p:txBody>
      </p:sp>
      <p:sp>
        <p:nvSpPr>
          <p:cNvPr id="6" name="Header Placeholder 5"/>
          <p:cNvSpPr>
            <a:spLocks noGrp="1"/>
          </p:cNvSpPr>
          <p:nvPr>
            <p:ph type="hdr" sz="quarter" idx="12"/>
          </p:nvPr>
        </p:nvSpPr>
        <p:spPr/>
        <p:txBody>
          <a:bodyPr/>
          <a:lstStyle/>
          <a:p>
            <a:pPr>
              <a:defRPr/>
            </a:pPr>
            <a:r>
              <a:rPr lang="en-US"/>
              <a:t>Workshop Financial Mastery For Non Financial</a:t>
            </a:r>
          </a:p>
        </p:txBody>
      </p:sp>
    </p:spTree>
    <p:extLst>
      <p:ext uri="{BB962C8B-B14F-4D97-AF65-F5344CB8AC3E}">
        <p14:creationId xmlns:p14="http://schemas.microsoft.com/office/powerpoint/2010/main" val="2000403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3"/>
        <p:cNvGrpSpPr/>
        <p:nvPr/>
      </p:nvGrpSpPr>
      <p:grpSpPr>
        <a:xfrm>
          <a:off x="0" y="0"/>
          <a:ext cx="0" cy="0"/>
          <a:chOff x="0" y="0"/>
          <a:chExt cx="0" cy="0"/>
        </a:xfrm>
      </p:grpSpPr>
      <p:sp>
        <p:nvSpPr>
          <p:cNvPr id="1644" name="Google Shape;1644;g8b83711d28_0_3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5" name="Google Shape;1645;g8b83711d28_0_3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Jelaskan</a:t>
            </a:r>
            <a:r>
              <a:rPr lang="en-US" dirty="0"/>
              <a:t> </a:t>
            </a:r>
            <a:r>
              <a:rPr lang="en-US" dirty="0" err="1"/>
              <a:t>filosofi</a:t>
            </a:r>
            <a:r>
              <a:rPr lang="en-US" dirty="0"/>
              <a:t> </a:t>
            </a:r>
            <a:r>
              <a:rPr lang="en-US" dirty="0" err="1"/>
              <a:t>makan</a:t>
            </a:r>
            <a:r>
              <a:rPr lang="en-US" dirty="0"/>
              <a:t> </a:t>
            </a:r>
            <a:r>
              <a:rPr lang="en-US" dirty="0" err="1"/>
              <a:t>gajah</a:t>
            </a:r>
            <a:r>
              <a:rPr lang="en-US" dirty="0"/>
              <a:t> </a:t>
            </a:r>
            <a:r>
              <a:rPr lang="en-US" dirty="0" err="1"/>
              <a:t>akan</a:t>
            </a:r>
            <a:r>
              <a:rPr lang="en-US" dirty="0"/>
              <a:t> </a:t>
            </a:r>
            <a:r>
              <a:rPr lang="en-US" dirty="0" err="1"/>
              <a:t>lebih</a:t>
            </a:r>
            <a:r>
              <a:rPr lang="en-US" dirty="0"/>
              <a:t> </a:t>
            </a:r>
            <a:r>
              <a:rPr lang="en-US" dirty="0" err="1"/>
              <a:t>mudah</a:t>
            </a:r>
            <a:r>
              <a:rPr lang="en-US" dirty="0"/>
              <a:t> </a:t>
            </a:r>
            <a:r>
              <a:rPr lang="en-US" dirty="0" err="1"/>
              <a:t>jika</a:t>
            </a:r>
            <a:r>
              <a:rPr lang="en-US" dirty="0"/>
              <a:t> dipotong2</a:t>
            </a:r>
            <a:endParaRPr dirty="0"/>
          </a:p>
        </p:txBody>
      </p:sp>
    </p:spTree>
    <p:extLst>
      <p:ext uri="{BB962C8B-B14F-4D97-AF65-F5344CB8AC3E}">
        <p14:creationId xmlns:p14="http://schemas.microsoft.com/office/powerpoint/2010/main" val="2690495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3"/>
        <p:cNvGrpSpPr/>
        <p:nvPr/>
      </p:nvGrpSpPr>
      <p:grpSpPr>
        <a:xfrm>
          <a:off x="0" y="0"/>
          <a:ext cx="0" cy="0"/>
          <a:chOff x="0" y="0"/>
          <a:chExt cx="0" cy="0"/>
        </a:xfrm>
      </p:grpSpPr>
      <p:sp>
        <p:nvSpPr>
          <p:cNvPr id="1644" name="Google Shape;1644;g8b83711d28_0_3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5" name="Google Shape;1645;g8b83711d28_0_3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Jelaskan</a:t>
            </a:r>
            <a:r>
              <a:rPr lang="en-US" dirty="0"/>
              <a:t> </a:t>
            </a:r>
            <a:r>
              <a:rPr lang="en-US" dirty="0" err="1"/>
              <a:t>filosofi</a:t>
            </a:r>
            <a:r>
              <a:rPr lang="en-US" dirty="0"/>
              <a:t> </a:t>
            </a:r>
            <a:r>
              <a:rPr lang="en-US" dirty="0" err="1"/>
              <a:t>makan</a:t>
            </a:r>
            <a:r>
              <a:rPr lang="en-US" dirty="0"/>
              <a:t> </a:t>
            </a:r>
            <a:r>
              <a:rPr lang="en-US" dirty="0" err="1"/>
              <a:t>gajah</a:t>
            </a:r>
            <a:r>
              <a:rPr lang="en-US" dirty="0"/>
              <a:t> </a:t>
            </a:r>
            <a:r>
              <a:rPr lang="en-US" dirty="0" err="1"/>
              <a:t>akan</a:t>
            </a:r>
            <a:r>
              <a:rPr lang="en-US" dirty="0"/>
              <a:t> </a:t>
            </a:r>
            <a:r>
              <a:rPr lang="en-US" dirty="0" err="1"/>
              <a:t>lebih</a:t>
            </a:r>
            <a:r>
              <a:rPr lang="en-US" dirty="0"/>
              <a:t> </a:t>
            </a:r>
            <a:r>
              <a:rPr lang="en-US" dirty="0" err="1"/>
              <a:t>mudah</a:t>
            </a:r>
            <a:r>
              <a:rPr lang="en-US" dirty="0"/>
              <a:t> </a:t>
            </a:r>
            <a:r>
              <a:rPr lang="en-US" dirty="0" err="1"/>
              <a:t>jika</a:t>
            </a:r>
            <a:r>
              <a:rPr lang="en-US" dirty="0"/>
              <a:t> dipotong2</a:t>
            </a:r>
            <a:endParaRPr dirty="0"/>
          </a:p>
        </p:txBody>
      </p:sp>
    </p:spTree>
    <p:extLst>
      <p:ext uri="{BB962C8B-B14F-4D97-AF65-F5344CB8AC3E}">
        <p14:creationId xmlns:p14="http://schemas.microsoft.com/office/powerpoint/2010/main" val="878360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SPT </a:t>
            </a:r>
            <a:r>
              <a:rPr lang="en-US" dirty="0" err="1"/>
              <a:t>Tahunan</a:t>
            </a:r>
            <a:r>
              <a:rPr lang="en-US" dirty="0"/>
              <a:t> </a:t>
            </a:r>
            <a:r>
              <a:rPr lang="en-US" dirty="0" err="1"/>
              <a:t>fokusnya</a:t>
            </a:r>
            <a:r>
              <a:rPr lang="en-US" dirty="0"/>
              <a:t> </a:t>
            </a:r>
            <a:r>
              <a:rPr lang="en-US" dirty="0" err="1"/>
              <a:t>PPh.</a:t>
            </a:r>
            <a:r>
              <a:rPr lang="en-US" dirty="0"/>
              <a:t> </a:t>
            </a:r>
            <a:r>
              <a:rPr lang="en-US" dirty="0" err="1"/>
              <a:t>Jelaskan</a:t>
            </a:r>
            <a:r>
              <a:rPr lang="en-US" dirty="0"/>
              <a:t> </a:t>
            </a:r>
            <a:r>
              <a:rPr lang="en-US" dirty="0" err="1"/>
              <a:t>konsep</a:t>
            </a:r>
            <a:r>
              <a:rPr lang="en-US" dirty="0"/>
              <a:t> </a:t>
            </a:r>
            <a:r>
              <a:rPr lang="en-US" dirty="0" err="1"/>
              <a:t>PPh</a:t>
            </a:r>
            <a:r>
              <a:rPr lang="en-US" dirty="0"/>
              <a:t> &amp; PPN</a:t>
            </a:r>
            <a:endParaRPr lang="en-ID" dirty="0"/>
          </a:p>
        </p:txBody>
      </p:sp>
      <p:sp>
        <p:nvSpPr>
          <p:cNvPr id="4" name="Slide Number Placeholder 3"/>
          <p:cNvSpPr>
            <a:spLocks noGrp="1"/>
          </p:cNvSpPr>
          <p:nvPr>
            <p:ph type="sldNum" sz="quarter" idx="5"/>
          </p:nvPr>
        </p:nvSpPr>
        <p:spPr/>
        <p:txBody>
          <a:bodyPr/>
          <a:lstStyle/>
          <a:p>
            <a:fld id="{E8B83872-B814-41D4-962F-BAC3F33F7C6F}" type="slidenum">
              <a:rPr lang="en-ID" smtClean="0"/>
              <a:t>26</a:t>
            </a:fld>
            <a:endParaRPr lang="en-ID"/>
          </a:p>
        </p:txBody>
      </p:sp>
    </p:spTree>
    <p:extLst>
      <p:ext uri="{BB962C8B-B14F-4D97-AF65-F5344CB8AC3E}">
        <p14:creationId xmlns:p14="http://schemas.microsoft.com/office/powerpoint/2010/main" val="2263919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3930E37-16EB-5946-8ED5-10C99D5D2D99}" type="slidenum">
              <a:rPr lang="en-US" smtClean="0"/>
              <a:pPr>
                <a:defRPr/>
              </a:pPr>
              <a:t>27</a:t>
            </a:fld>
            <a:endParaRPr lang="en-US"/>
          </a:p>
        </p:txBody>
      </p:sp>
      <p:sp>
        <p:nvSpPr>
          <p:cNvPr id="5" name="Date Placeholder 4"/>
          <p:cNvSpPr>
            <a:spLocks noGrp="1"/>
          </p:cNvSpPr>
          <p:nvPr>
            <p:ph type="dt" idx="11"/>
          </p:nvPr>
        </p:nvSpPr>
        <p:spPr/>
        <p:txBody>
          <a:bodyPr/>
          <a:lstStyle/>
          <a:p>
            <a:pPr>
              <a:defRPr/>
            </a:pPr>
            <a:r>
              <a:rPr lang="en-US"/>
              <a:t>23 - 24 Oktober 2019</a:t>
            </a:r>
          </a:p>
        </p:txBody>
      </p:sp>
      <p:sp>
        <p:nvSpPr>
          <p:cNvPr id="6" name="Header Placeholder 5"/>
          <p:cNvSpPr>
            <a:spLocks noGrp="1"/>
          </p:cNvSpPr>
          <p:nvPr>
            <p:ph type="hdr" sz="quarter" idx="12"/>
          </p:nvPr>
        </p:nvSpPr>
        <p:spPr/>
        <p:txBody>
          <a:bodyPr/>
          <a:lstStyle/>
          <a:p>
            <a:pPr>
              <a:defRPr/>
            </a:pPr>
            <a:r>
              <a:rPr lang="en-US"/>
              <a:t>Workshop Financial Mastery For Non Financial</a:t>
            </a:r>
          </a:p>
        </p:txBody>
      </p:sp>
    </p:spTree>
    <p:extLst>
      <p:ext uri="{BB962C8B-B14F-4D97-AF65-F5344CB8AC3E}">
        <p14:creationId xmlns:p14="http://schemas.microsoft.com/office/powerpoint/2010/main" val="2801062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Kasih </a:t>
            </a:r>
            <a:r>
              <a:rPr lang="en-US" dirty="0" err="1"/>
              <a:t>contoh</a:t>
            </a:r>
            <a:r>
              <a:rPr lang="en-US" dirty="0"/>
              <a:t> forecast</a:t>
            </a:r>
          </a:p>
        </p:txBody>
      </p:sp>
      <p:sp>
        <p:nvSpPr>
          <p:cNvPr id="4" name="Slide Number Placeholder 3"/>
          <p:cNvSpPr>
            <a:spLocks noGrp="1"/>
          </p:cNvSpPr>
          <p:nvPr>
            <p:ph type="sldNum" sz="quarter" idx="10"/>
          </p:nvPr>
        </p:nvSpPr>
        <p:spPr/>
        <p:txBody>
          <a:bodyPr/>
          <a:lstStyle/>
          <a:p>
            <a:pPr>
              <a:defRPr/>
            </a:pPr>
            <a:fld id="{83930E37-16EB-5946-8ED5-10C99D5D2D99}" type="slidenum">
              <a:rPr lang="en-US" smtClean="0"/>
              <a:pPr>
                <a:defRPr/>
              </a:pPr>
              <a:t>28</a:t>
            </a:fld>
            <a:endParaRPr lang="en-US"/>
          </a:p>
        </p:txBody>
      </p:sp>
      <p:sp>
        <p:nvSpPr>
          <p:cNvPr id="5" name="Date Placeholder 4"/>
          <p:cNvSpPr>
            <a:spLocks noGrp="1"/>
          </p:cNvSpPr>
          <p:nvPr>
            <p:ph type="dt" idx="11"/>
          </p:nvPr>
        </p:nvSpPr>
        <p:spPr/>
        <p:txBody>
          <a:bodyPr/>
          <a:lstStyle/>
          <a:p>
            <a:pPr>
              <a:defRPr/>
            </a:pPr>
            <a:r>
              <a:rPr lang="en-US"/>
              <a:t>23 - 24 Oktober 2019</a:t>
            </a:r>
          </a:p>
        </p:txBody>
      </p:sp>
      <p:sp>
        <p:nvSpPr>
          <p:cNvPr id="6" name="Header Placeholder 5"/>
          <p:cNvSpPr>
            <a:spLocks noGrp="1"/>
          </p:cNvSpPr>
          <p:nvPr>
            <p:ph type="hdr" sz="quarter" idx="12"/>
          </p:nvPr>
        </p:nvSpPr>
        <p:spPr/>
        <p:txBody>
          <a:bodyPr/>
          <a:lstStyle/>
          <a:p>
            <a:pPr>
              <a:defRPr/>
            </a:pPr>
            <a:r>
              <a:rPr lang="en-US"/>
              <a:t>Workshop Financial Mastery For Non Financial</a:t>
            </a:r>
          </a:p>
        </p:txBody>
      </p:sp>
    </p:spTree>
    <p:extLst>
      <p:ext uri="{BB962C8B-B14F-4D97-AF65-F5344CB8AC3E}">
        <p14:creationId xmlns:p14="http://schemas.microsoft.com/office/powerpoint/2010/main" val="945936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Kasih </a:t>
            </a:r>
            <a:r>
              <a:rPr lang="en-US" dirty="0" err="1"/>
              <a:t>contoh</a:t>
            </a:r>
            <a:r>
              <a:rPr lang="en-US" dirty="0"/>
              <a:t> SOP</a:t>
            </a:r>
          </a:p>
        </p:txBody>
      </p:sp>
      <p:sp>
        <p:nvSpPr>
          <p:cNvPr id="4" name="Slide Number Placeholder 3"/>
          <p:cNvSpPr>
            <a:spLocks noGrp="1"/>
          </p:cNvSpPr>
          <p:nvPr>
            <p:ph type="sldNum" sz="quarter" idx="10"/>
          </p:nvPr>
        </p:nvSpPr>
        <p:spPr/>
        <p:txBody>
          <a:bodyPr/>
          <a:lstStyle/>
          <a:p>
            <a:pPr>
              <a:defRPr/>
            </a:pPr>
            <a:fld id="{83930E37-16EB-5946-8ED5-10C99D5D2D99}" type="slidenum">
              <a:rPr lang="en-US" smtClean="0"/>
              <a:pPr>
                <a:defRPr/>
              </a:pPr>
              <a:t>29</a:t>
            </a:fld>
            <a:endParaRPr lang="en-US"/>
          </a:p>
        </p:txBody>
      </p:sp>
      <p:sp>
        <p:nvSpPr>
          <p:cNvPr id="5" name="Date Placeholder 4"/>
          <p:cNvSpPr>
            <a:spLocks noGrp="1"/>
          </p:cNvSpPr>
          <p:nvPr>
            <p:ph type="dt" idx="11"/>
          </p:nvPr>
        </p:nvSpPr>
        <p:spPr/>
        <p:txBody>
          <a:bodyPr/>
          <a:lstStyle/>
          <a:p>
            <a:pPr>
              <a:defRPr/>
            </a:pPr>
            <a:r>
              <a:rPr lang="en-US"/>
              <a:t>23 - 24 Oktober 2019</a:t>
            </a:r>
          </a:p>
        </p:txBody>
      </p:sp>
      <p:sp>
        <p:nvSpPr>
          <p:cNvPr id="6" name="Header Placeholder 5"/>
          <p:cNvSpPr>
            <a:spLocks noGrp="1"/>
          </p:cNvSpPr>
          <p:nvPr>
            <p:ph type="hdr" sz="quarter" idx="12"/>
          </p:nvPr>
        </p:nvSpPr>
        <p:spPr/>
        <p:txBody>
          <a:bodyPr/>
          <a:lstStyle/>
          <a:p>
            <a:pPr>
              <a:defRPr/>
            </a:pPr>
            <a:r>
              <a:rPr lang="en-US"/>
              <a:t>Workshop Financial Mastery For Non Financial</a:t>
            </a:r>
          </a:p>
        </p:txBody>
      </p:sp>
    </p:spTree>
    <p:extLst>
      <p:ext uri="{BB962C8B-B14F-4D97-AF65-F5344CB8AC3E}">
        <p14:creationId xmlns:p14="http://schemas.microsoft.com/office/powerpoint/2010/main" val="1199640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3930E37-16EB-5946-8ED5-10C99D5D2D99}" type="slidenum">
              <a:rPr lang="en-US" smtClean="0"/>
              <a:pPr>
                <a:defRPr/>
              </a:pPr>
              <a:t>30</a:t>
            </a:fld>
            <a:endParaRPr lang="en-US"/>
          </a:p>
        </p:txBody>
      </p:sp>
      <p:sp>
        <p:nvSpPr>
          <p:cNvPr id="5" name="Date Placeholder 4"/>
          <p:cNvSpPr>
            <a:spLocks noGrp="1"/>
          </p:cNvSpPr>
          <p:nvPr>
            <p:ph type="dt" idx="11"/>
          </p:nvPr>
        </p:nvSpPr>
        <p:spPr/>
        <p:txBody>
          <a:bodyPr/>
          <a:lstStyle/>
          <a:p>
            <a:pPr>
              <a:defRPr/>
            </a:pPr>
            <a:r>
              <a:rPr lang="en-US"/>
              <a:t>23 - 24 Oktober 2019</a:t>
            </a:r>
          </a:p>
        </p:txBody>
      </p:sp>
      <p:sp>
        <p:nvSpPr>
          <p:cNvPr id="6" name="Header Placeholder 5"/>
          <p:cNvSpPr>
            <a:spLocks noGrp="1"/>
          </p:cNvSpPr>
          <p:nvPr>
            <p:ph type="hdr" sz="quarter" idx="12"/>
          </p:nvPr>
        </p:nvSpPr>
        <p:spPr/>
        <p:txBody>
          <a:bodyPr/>
          <a:lstStyle/>
          <a:p>
            <a:pPr>
              <a:defRPr/>
            </a:pPr>
            <a:r>
              <a:rPr lang="en-US"/>
              <a:t>Workshop Financial Mastery For Non Financial</a:t>
            </a:r>
          </a:p>
        </p:txBody>
      </p:sp>
    </p:spTree>
    <p:extLst>
      <p:ext uri="{BB962C8B-B14F-4D97-AF65-F5344CB8AC3E}">
        <p14:creationId xmlns:p14="http://schemas.microsoft.com/office/powerpoint/2010/main" val="2746879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Kasih </a:t>
            </a:r>
            <a:r>
              <a:rPr lang="en-US" dirty="0" err="1"/>
              <a:t>contoh</a:t>
            </a:r>
            <a:r>
              <a:rPr lang="en-US" dirty="0"/>
              <a:t> forecast</a:t>
            </a:r>
          </a:p>
        </p:txBody>
      </p:sp>
      <p:sp>
        <p:nvSpPr>
          <p:cNvPr id="4" name="Slide Number Placeholder 3"/>
          <p:cNvSpPr>
            <a:spLocks noGrp="1"/>
          </p:cNvSpPr>
          <p:nvPr>
            <p:ph type="sldNum" sz="quarter" idx="10"/>
          </p:nvPr>
        </p:nvSpPr>
        <p:spPr/>
        <p:txBody>
          <a:bodyPr/>
          <a:lstStyle/>
          <a:p>
            <a:pPr>
              <a:defRPr/>
            </a:pPr>
            <a:fld id="{83930E37-16EB-5946-8ED5-10C99D5D2D99}" type="slidenum">
              <a:rPr lang="en-US" smtClean="0"/>
              <a:pPr>
                <a:defRPr/>
              </a:pPr>
              <a:t>31</a:t>
            </a:fld>
            <a:endParaRPr lang="en-US"/>
          </a:p>
        </p:txBody>
      </p:sp>
      <p:sp>
        <p:nvSpPr>
          <p:cNvPr id="5" name="Date Placeholder 4"/>
          <p:cNvSpPr>
            <a:spLocks noGrp="1"/>
          </p:cNvSpPr>
          <p:nvPr>
            <p:ph type="dt" idx="11"/>
          </p:nvPr>
        </p:nvSpPr>
        <p:spPr/>
        <p:txBody>
          <a:bodyPr/>
          <a:lstStyle/>
          <a:p>
            <a:pPr>
              <a:defRPr/>
            </a:pPr>
            <a:r>
              <a:rPr lang="en-US"/>
              <a:t>23 - 24 Oktober 2019</a:t>
            </a:r>
          </a:p>
        </p:txBody>
      </p:sp>
      <p:sp>
        <p:nvSpPr>
          <p:cNvPr id="6" name="Header Placeholder 5"/>
          <p:cNvSpPr>
            <a:spLocks noGrp="1"/>
          </p:cNvSpPr>
          <p:nvPr>
            <p:ph type="hdr" sz="quarter" idx="12"/>
          </p:nvPr>
        </p:nvSpPr>
        <p:spPr/>
        <p:txBody>
          <a:bodyPr/>
          <a:lstStyle/>
          <a:p>
            <a:pPr>
              <a:defRPr/>
            </a:pPr>
            <a:r>
              <a:rPr lang="en-US"/>
              <a:t>Workshop Financial Mastery For Non Financial</a:t>
            </a:r>
          </a:p>
        </p:txBody>
      </p:sp>
    </p:spTree>
    <p:extLst>
      <p:ext uri="{BB962C8B-B14F-4D97-AF65-F5344CB8AC3E}">
        <p14:creationId xmlns:p14="http://schemas.microsoft.com/office/powerpoint/2010/main" val="33274551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Judu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6765BC-CD78-4EBB-AC6C-2E84C78196CA}"/>
              </a:ext>
            </a:extLst>
          </p:cNvPr>
          <p:cNvSpPr/>
          <p:nvPr userDrawn="1"/>
        </p:nvSpPr>
        <p:spPr>
          <a:xfrm>
            <a:off x="-2078" y="0"/>
            <a:ext cx="12194078" cy="6875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11E0E010-ED5C-432F-A489-C3F3E870A3AA}"/>
              </a:ext>
            </a:extLst>
          </p:cNvPr>
          <p:cNvSpPr/>
          <p:nvPr userDrawn="1"/>
        </p:nvSpPr>
        <p:spPr>
          <a:xfrm>
            <a:off x="0" y="548680"/>
            <a:ext cx="623392" cy="5688632"/>
          </a:xfrm>
          <a:prstGeom prst="rect">
            <a:avLst/>
          </a:prstGeom>
          <a:solidFill>
            <a:srgbClr val="FDC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Rectangle 10">
            <a:extLst>
              <a:ext uri="{FF2B5EF4-FFF2-40B4-BE49-F238E27FC236}">
                <a16:creationId xmlns:a16="http://schemas.microsoft.com/office/drawing/2014/main" id="{DE551D77-66A3-43D3-9A3A-D5007E0554E6}"/>
              </a:ext>
            </a:extLst>
          </p:cNvPr>
          <p:cNvSpPr/>
          <p:nvPr userDrawn="1"/>
        </p:nvSpPr>
        <p:spPr>
          <a:xfrm>
            <a:off x="623392" y="544485"/>
            <a:ext cx="11573726" cy="310053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Rectangle 11">
            <a:extLst>
              <a:ext uri="{FF2B5EF4-FFF2-40B4-BE49-F238E27FC236}">
                <a16:creationId xmlns:a16="http://schemas.microsoft.com/office/drawing/2014/main" id="{B32A6B39-C18C-42E7-A4D4-1F896D310070}"/>
              </a:ext>
            </a:extLst>
          </p:cNvPr>
          <p:cNvSpPr/>
          <p:nvPr userDrawn="1"/>
        </p:nvSpPr>
        <p:spPr>
          <a:xfrm>
            <a:off x="623391" y="1916833"/>
            <a:ext cx="10925331" cy="432047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1"/>
          <p:cNvSpPr>
            <a:spLocks noGrp="1"/>
          </p:cNvSpPr>
          <p:nvPr>
            <p:ph type="ctrTitle"/>
          </p:nvPr>
        </p:nvSpPr>
        <p:spPr>
          <a:xfrm>
            <a:off x="5591944" y="2276872"/>
            <a:ext cx="5685656" cy="2304256"/>
          </a:xfrm>
        </p:spPr>
        <p:txBody>
          <a:bodyPr/>
          <a:lstStyle/>
          <a:p>
            <a:r>
              <a:rPr lang="en-US" dirty="0"/>
              <a:t>Click to edit Master title style</a:t>
            </a:r>
            <a:endParaRPr lang="id-ID" dirty="0"/>
          </a:p>
        </p:txBody>
      </p:sp>
      <p:sp>
        <p:nvSpPr>
          <p:cNvPr id="3" name="Subtitle 2"/>
          <p:cNvSpPr>
            <a:spLocks noGrp="1"/>
          </p:cNvSpPr>
          <p:nvPr>
            <p:ph type="subTitle" idx="1"/>
          </p:nvPr>
        </p:nvSpPr>
        <p:spPr>
          <a:xfrm>
            <a:off x="5591944" y="4891608"/>
            <a:ext cx="5685656" cy="98566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id-ID" dirty="0"/>
          </a:p>
        </p:txBody>
      </p:sp>
      <p:sp>
        <p:nvSpPr>
          <p:cNvPr id="4" name="Date Placeholder 3"/>
          <p:cNvSpPr>
            <a:spLocks noGrp="1"/>
          </p:cNvSpPr>
          <p:nvPr>
            <p:ph type="dt" sz="half" idx="10"/>
          </p:nvPr>
        </p:nvSpPr>
        <p:spPr>
          <a:xfrm>
            <a:off x="9096421" y="6363144"/>
            <a:ext cx="2452301" cy="365125"/>
          </a:xfrm>
        </p:spPr>
        <p:txBody>
          <a:bodyPr/>
          <a:lstStyle/>
          <a:p>
            <a:fld id="{349B1AD8-66D4-41FF-AA69-DE86F0B8FD45}" type="datetimeFigureOut">
              <a:rPr lang="id-ID" smtClean="0"/>
              <a:t>02/03/2023</a:t>
            </a:fld>
            <a:endParaRPr lang="id-ID"/>
          </a:p>
        </p:txBody>
      </p:sp>
      <p:sp>
        <p:nvSpPr>
          <p:cNvPr id="9" name="Rectangle 8">
            <a:extLst>
              <a:ext uri="{FF2B5EF4-FFF2-40B4-BE49-F238E27FC236}">
                <a16:creationId xmlns:a16="http://schemas.microsoft.com/office/drawing/2014/main" id="{2C38CB45-3900-4100-AB78-958EE9325C1A}"/>
              </a:ext>
            </a:extLst>
          </p:cNvPr>
          <p:cNvSpPr/>
          <p:nvPr userDrawn="1"/>
        </p:nvSpPr>
        <p:spPr>
          <a:xfrm>
            <a:off x="623392" y="544485"/>
            <a:ext cx="4608512" cy="56928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Picture Placeholder 12">
            <a:extLst>
              <a:ext uri="{FF2B5EF4-FFF2-40B4-BE49-F238E27FC236}">
                <a16:creationId xmlns:a16="http://schemas.microsoft.com/office/drawing/2014/main" id="{A673C805-F061-4A89-B84D-A0B4328F840B}"/>
              </a:ext>
            </a:extLst>
          </p:cNvPr>
          <p:cNvSpPr>
            <a:spLocks noGrp="1"/>
          </p:cNvSpPr>
          <p:nvPr>
            <p:ph type="pic" sz="quarter" idx="11"/>
          </p:nvPr>
        </p:nvSpPr>
        <p:spPr>
          <a:xfrm>
            <a:off x="622284" y="546581"/>
            <a:ext cx="4603798" cy="5688631"/>
          </a:xfrm>
        </p:spPr>
        <p:txBody>
          <a:bodyPr/>
          <a:lstStyle/>
          <a:p>
            <a:endParaRPr lang="en-ID"/>
          </a:p>
        </p:txBody>
      </p:sp>
      <p:sp>
        <p:nvSpPr>
          <p:cNvPr id="16" name="Footer Placeholder 4">
            <a:extLst>
              <a:ext uri="{FF2B5EF4-FFF2-40B4-BE49-F238E27FC236}">
                <a16:creationId xmlns:a16="http://schemas.microsoft.com/office/drawing/2014/main" id="{8CE710EE-DAAC-47B9-8C23-85AEA2438232}"/>
              </a:ext>
            </a:extLst>
          </p:cNvPr>
          <p:cNvSpPr>
            <a:spLocks noGrp="1"/>
          </p:cNvSpPr>
          <p:nvPr>
            <p:ph type="ftr" sz="quarter" idx="12"/>
          </p:nvPr>
        </p:nvSpPr>
        <p:spPr>
          <a:xfrm>
            <a:off x="617570" y="6363144"/>
            <a:ext cx="4608512" cy="365125"/>
          </a:xfrm>
        </p:spPr>
        <p:txBody>
          <a:bodyPr/>
          <a:lstStyle/>
          <a:p>
            <a:endParaRPr lang="id-ID" dirty="0"/>
          </a:p>
        </p:txBody>
      </p:sp>
      <p:pic>
        <p:nvPicPr>
          <p:cNvPr id="19" name="Picture 18">
            <a:extLst>
              <a:ext uri="{FF2B5EF4-FFF2-40B4-BE49-F238E27FC236}">
                <a16:creationId xmlns:a16="http://schemas.microsoft.com/office/drawing/2014/main" id="{25E39B80-8039-4379-822C-CEE61E8691E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97852" y="670249"/>
            <a:ext cx="1559496" cy="343626"/>
          </a:xfrm>
          <a:prstGeom prst="rect">
            <a:avLst/>
          </a:prstGeom>
        </p:spPr>
      </p:pic>
    </p:spTree>
    <p:extLst>
      <p:ext uri="{BB962C8B-B14F-4D97-AF65-F5344CB8AC3E}">
        <p14:creationId xmlns:p14="http://schemas.microsoft.com/office/powerpoint/2010/main" val="4022144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07EFAE6F-DF1B-4871-B9F2-0F4921CF14D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5889"/>
          </a:xfrm>
          <a:prstGeom prst="rect">
            <a:avLst/>
          </a:prstGeom>
        </p:spPr>
      </p:pic>
      <p:sp>
        <p:nvSpPr>
          <p:cNvPr id="2" name="Title 1"/>
          <p:cNvSpPr>
            <a:spLocks noGrp="1"/>
          </p:cNvSpPr>
          <p:nvPr>
            <p:ph type="title"/>
          </p:nvPr>
        </p:nvSpPr>
        <p:spPr>
          <a:xfrm>
            <a:off x="7680175" y="2747962"/>
            <a:ext cx="3959523" cy="1362075"/>
          </a:xfrm>
        </p:spPr>
        <p:txBody>
          <a:bodyPr anchor="t"/>
          <a:lstStyle>
            <a:lvl1pPr algn="l">
              <a:defRPr sz="4000" b="1" cap="all"/>
            </a:lvl1pPr>
          </a:lstStyle>
          <a:p>
            <a:r>
              <a:rPr lang="en-US" dirty="0"/>
              <a:t>Click to edit Master title style</a:t>
            </a:r>
            <a:endParaRPr lang="id-ID" dirty="0"/>
          </a:p>
        </p:txBody>
      </p:sp>
      <p:sp>
        <p:nvSpPr>
          <p:cNvPr id="3" name="Text Placeholder 2"/>
          <p:cNvSpPr>
            <a:spLocks noGrp="1"/>
          </p:cNvSpPr>
          <p:nvPr>
            <p:ph type="body" idx="1"/>
          </p:nvPr>
        </p:nvSpPr>
        <p:spPr>
          <a:xfrm>
            <a:off x="7680175" y="1247774"/>
            <a:ext cx="3959523"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3">
            <a:extLst>
              <a:ext uri="{FF2B5EF4-FFF2-40B4-BE49-F238E27FC236}">
                <a16:creationId xmlns:a16="http://schemas.microsoft.com/office/drawing/2014/main" id="{3C1D9B50-F62B-4BF3-98FD-4407EC2EC45A}"/>
              </a:ext>
            </a:extLst>
          </p:cNvPr>
          <p:cNvSpPr>
            <a:spLocks noGrp="1"/>
          </p:cNvSpPr>
          <p:nvPr>
            <p:ph type="dt" sz="half" idx="13"/>
          </p:nvPr>
        </p:nvSpPr>
        <p:spPr>
          <a:xfrm>
            <a:off x="493145" y="6409073"/>
            <a:ext cx="1822896" cy="365125"/>
          </a:xfrm>
        </p:spPr>
        <p:txBody>
          <a:bodyPr/>
          <a:lstStyle/>
          <a:p>
            <a:fld id="{349B1AD8-66D4-41FF-AA69-DE86F0B8FD45}" type="datetimeFigureOut">
              <a:rPr lang="id-ID" smtClean="0"/>
              <a:t>02/03/2023</a:t>
            </a:fld>
            <a:endParaRPr lang="id-ID" dirty="0"/>
          </a:p>
        </p:txBody>
      </p:sp>
      <p:sp>
        <p:nvSpPr>
          <p:cNvPr id="10" name="Footer Placeholder 4">
            <a:extLst>
              <a:ext uri="{FF2B5EF4-FFF2-40B4-BE49-F238E27FC236}">
                <a16:creationId xmlns:a16="http://schemas.microsoft.com/office/drawing/2014/main" id="{9E762615-CECE-4697-A8C2-9D0870C16DD9}"/>
              </a:ext>
            </a:extLst>
          </p:cNvPr>
          <p:cNvSpPr>
            <a:spLocks noGrp="1"/>
          </p:cNvSpPr>
          <p:nvPr>
            <p:ph type="ftr" sz="quarter" idx="14"/>
          </p:nvPr>
        </p:nvSpPr>
        <p:spPr>
          <a:xfrm>
            <a:off x="2738964" y="6409073"/>
            <a:ext cx="8191859" cy="365125"/>
          </a:xfrm>
        </p:spPr>
        <p:txBody>
          <a:bodyPr/>
          <a:lstStyle>
            <a:lvl1pPr>
              <a:defRPr lang="id-ID" dirty="0"/>
            </a:lvl1pPr>
          </a:lstStyle>
          <a:p>
            <a:endParaRPr lang="en-ID" dirty="0"/>
          </a:p>
        </p:txBody>
      </p:sp>
      <p:sp>
        <p:nvSpPr>
          <p:cNvPr id="11" name="Slide Number Placeholder 5">
            <a:extLst>
              <a:ext uri="{FF2B5EF4-FFF2-40B4-BE49-F238E27FC236}">
                <a16:creationId xmlns:a16="http://schemas.microsoft.com/office/drawing/2014/main" id="{3E4F2C09-E5B8-4677-B66C-A2BE03D586EE}"/>
              </a:ext>
            </a:extLst>
          </p:cNvPr>
          <p:cNvSpPr>
            <a:spLocks noGrp="1"/>
          </p:cNvSpPr>
          <p:nvPr>
            <p:ph type="sldNum" sz="quarter" idx="15"/>
          </p:nvPr>
        </p:nvSpPr>
        <p:spPr>
          <a:xfrm>
            <a:off x="11294345" y="6409073"/>
            <a:ext cx="345354" cy="365125"/>
          </a:xfrm>
        </p:spPr>
        <p:txBody>
          <a:bodyPr/>
          <a:lstStyle/>
          <a:p>
            <a:fld id="{33F65900-8107-4842-A4EC-A5E756FC938C}" type="slidenum">
              <a:rPr lang="id-ID" smtClean="0"/>
              <a:t>‹#›</a:t>
            </a:fld>
            <a:endParaRPr lang="id-ID" dirty="0"/>
          </a:p>
        </p:txBody>
      </p:sp>
      <p:sp>
        <p:nvSpPr>
          <p:cNvPr id="13" name="Picture Placeholder 12">
            <a:extLst>
              <a:ext uri="{FF2B5EF4-FFF2-40B4-BE49-F238E27FC236}">
                <a16:creationId xmlns:a16="http://schemas.microsoft.com/office/drawing/2014/main" id="{EAC5166C-B94F-43B8-B572-A086FABB7BB3}"/>
              </a:ext>
            </a:extLst>
          </p:cNvPr>
          <p:cNvSpPr>
            <a:spLocks noGrp="1"/>
          </p:cNvSpPr>
          <p:nvPr>
            <p:ph type="pic" sz="quarter" idx="16"/>
          </p:nvPr>
        </p:nvSpPr>
        <p:spPr>
          <a:xfrm>
            <a:off x="2063552" y="1772816"/>
            <a:ext cx="4680520" cy="3024336"/>
          </a:xfrm>
          <a:solidFill>
            <a:srgbClr val="F2F2F2"/>
          </a:solidFill>
        </p:spPr>
        <p:txBody>
          <a:bodyPr/>
          <a:lstStyle/>
          <a:p>
            <a:endParaRPr lang="en-ID"/>
          </a:p>
        </p:txBody>
      </p:sp>
    </p:spTree>
    <p:extLst>
      <p:ext uri="{BB962C8B-B14F-4D97-AF65-F5344CB8AC3E}">
        <p14:creationId xmlns:p14="http://schemas.microsoft.com/office/powerpoint/2010/main" val="2106215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1343472" y="1600201"/>
            <a:ext cx="498234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600056" y="1600201"/>
            <a:ext cx="498234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349B1AD8-66D4-41FF-AA69-DE86F0B8FD45}" type="datetimeFigureOut">
              <a:rPr lang="id-ID" smtClean="0"/>
              <a:t>02/03/2023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3F65900-8107-4842-A4EC-A5E756FC938C}" type="slidenum">
              <a:rPr lang="id-ID" smtClean="0"/>
              <a:t>‹#›</a:t>
            </a:fld>
            <a:endParaRPr lang="id-ID"/>
          </a:p>
        </p:txBody>
      </p:sp>
    </p:spTree>
    <p:extLst>
      <p:ext uri="{BB962C8B-B14F-4D97-AF65-F5344CB8AC3E}">
        <p14:creationId xmlns:p14="http://schemas.microsoft.com/office/powerpoint/2010/main" val="7068636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1343472" y="1535113"/>
            <a:ext cx="49865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43472" y="2174875"/>
            <a:ext cx="49865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349B1AD8-66D4-41FF-AA69-DE86F0B8FD45}" type="datetimeFigureOut">
              <a:rPr lang="id-ID" smtClean="0"/>
              <a:t>02/03/2023</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33F65900-8107-4842-A4EC-A5E756FC938C}" type="slidenum">
              <a:rPr lang="id-ID" smtClean="0"/>
              <a:t>‹#›</a:t>
            </a:fld>
            <a:endParaRPr lang="id-ID"/>
          </a:p>
        </p:txBody>
      </p:sp>
      <p:sp>
        <p:nvSpPr>
          <p:cNvPr id="10" name="Text Placeholder 2">
            <a:extLst>
              <a:ext uri="{FF2B5EF4-FFF2-40B4-BE49-F238E27FC236}">
                <a16:creationId xmlns:a16="http://schemas.microsoft.com/office/drawing/2014/main" id="{12E8F2A7-AC4B-4680-8164-5490E10934ED}"/>
              </a:ext>
            </a:extLst>
          </p:cNvPr>
          <p:cNvSpPr>
            <a:spLocks noGrp="1"/>
          </p:cNvSpPr>
          <p:nvPr>
            <p:ph type="body" idx="13"/>
          </p:nvPr>
        </p:nvSpPr>
        <p:spPr>
          <a:xfrm>
            <a:off x="6600056" y="1535113"/>
            <a:ext cx="498657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3">
            <a:extLst>
              <a:ext uri="{FF2B5EF4-FFF2-40B4-BE49-F238E27FC236}">
                <a16:creationId xmlns:a16="http://schemas.microsoft.com/office/drawing/2014/main" id="{D1D9749E-B07C-4F01-98F6-C4A3A67C8888}"/>
              </a:ext>
            </a:extLst>
          </p:cNvPr>
          <p:cNvSpPr>
            <a:spLocks noGrp="1"/>
          </p:cNvSpPr>
          <p:nvPr>
            <p:ph sz="half" idx="14"/>
          </p:nvPr>
        </p:nvSpPr>
        <p:spPr>
          <a:xfrm>
            <a:off x="6600056" y="2174875"/>
            <a:ext cx="498657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Tree>
    <p:extLst>
      <p:ext uri="{BB962C8B-B14F-4D97-AF65-F5344CB8AC3E}">
        <p14:creationId xmlns:p14="http://schemas.microsoft.com/office/powerpoint/2010/main" val="23835745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349B1AD8-66D4-41FF-AA69-DE86F0B8FD45}" type="datetimeFigureOut">
              <a:rPr lang="id-ID" smtClean="0"/>
              <a:t>02/03/2023</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33F65900-8107-4842-A4EC-A5E756FC938C}" type="slidenum">
              <a:rPr lang="id-ID" smtClean="0"/>
              <a:t>‹#›</a:t>
            </a:fld>
            <a:endParaRPr lang="id-ID"/>
          </a:p>
        </p:txBody>
      </p:sp>
    </p:spTree>
    <p:extLst>
      <p:ext uri="{BB962C8B-B14F-4D97-AF65-F5344CB8AC3E}">
        <p14:creationId xmlns:p14="http://schemas.microsoft.com/office/powerpoint/2010/main" val="30688167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9B1AD8-66D4-41FF-AA69-DE86F0B8FD45}" type="datetimeFigureOut">
              <a:rPr lang="id-ID" smtClean="0"/>
              <a:t>02/03/2023</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33F65900-8107-4842-A4EC-A5E756FC938C}" type="slidenum">
              <a:rPr lang="id-ID" smtClean="0"/>
              <a:t>‹#›</a:t>
            </a:fld>
            <a:endParaRPr lang="id-ID"/>
          </a:p>
        </p:txBody>
      </p:sp>
    </p:spTree>
    <p:extLst>
      <p:ext uri="{BB962C8B-B14F-4D97-AF65-F5344CB8AC3E}">
        <p14:creationId xmlns:p14="http://schemas.microsoft.com/office/powerpoint/2010/main" val="24111301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3472" y="273050"/>
            <a:ext cx="3277212"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1343472" y="1435101"/>
            <a:ext cx="327721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9B1AD8-66D4-41FF-AA69-DE86F0B8FD45}" type="datetimeFigureOut">
              <a:rPr lang="id-ID" smtClean="0"/>
              <a:t>02/03/2023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3F65900-8107-4842-A4EC-A5E756FC938C}" type="slidenum">
              <a:rPr lang="id-ID" smtClean="0"/>
              <a:t>‹#›</a:t>
            </a:fld>
            <a:endParaRPr lang="id-ID"/>
          </a:p>
        </p:txBody>
      </p:sp>
    </p:spTree>
    <p:extLst>
      <p:ext uri="{BB962C8B-B14F-4D97-AF65-F5344CB8AC3E}">
        <p14:creationId xmlns:p14="http://schemas.microsoft.com/office/powerpoint/2010/main" val="34472445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9B1AD8-66D4-41FF-AA69-DE86F0B8FD45}" type="datetimeFigureOut">
              <a:rPr lang="id-ID" smtClean="0"/>
              <a:t>02/03/2023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3F65900-8107-4842-A4EC-A5E756FC938C}" type="slidenum">
              <a:rPr lang="id-ID" smtClean="0"/>
              <a:t>‹#›</a:t>
            </a:fld>
            <a:endParaRPr lang="id-ID"/>
          </a:p>
        </p:txBody>
      </p:sp>
    </p:spTree>
    <p:extLst>
      <p:ext uri="{BB962C8B-B14F-4D97-AF65-F5344CB8AC3E}">
        <p14:creationId xmlns:p14="http://schemas.microsoft.com/office/powerpoint/2010/main" val="15328499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349B1AD8-66D4-41FF-AA69-DE86F0B8FD45}" type="datetimeFigureOut">
              <a:rPr lang="id-ID" smtClean="0"/>
              <a:t>02/03/2023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3F65900-8107-4842-A4EC-A5E756FC938C}" type="slidenum">
              <a:rPr lang="id-ID" smtClean="0"/>
              <a:t>‹#›</a:t>
            </a:fld>
            <a:endParaRPr lang="id-ID"/>
          </a:p>
        </p:txBody>
      </p:sp>
    </p:spTree>
    <p:extLst>
      <p:ext uri="{BB962C8B-B14F-4D97-AF65-F5344CB8AC3E}">
        <p14:creationId xmlns:p14="http://schemas.microsoft.com/office/powerpoint/2010/main" val="31124760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1343472" y="274639"/>
            <a:ext cx="7292528"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349B1AD8-66D4-41FF-AA69-DE86F0B8FD45}" type="datetimeFigureOut">
              <a:rPr lang="id-ID" smtClean="0"/>
              <a:t>02/03/2023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3F65900-8107-4842-A4EC-A5E756FC938C}" type="slidenum">
              <a:rPr lang="id-ID" smtClean="0"/>
              <a:t>‹#›</a:t>
            </a:fld>
            <a:endParaRPr lang="id-ID"/>
          </a:p>
        </p:txBody>
      </p:sp>
    </p:spTree>
    <p:extLst>
      <p:ext uri="{BB962C8B-B14F-4D97-AF65-F5344CB8AC3E}">
        <p14:creationId xmlns:p14="http://schemas.microsoft.com/office/powerpoint/2010/main" val="31923817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74FB1D75-E4F5-483A-9472-1A62B836C61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88228" cy="6858000"/>
          </a:xfrm>
          <a:prstGeom prst="rect">
            <a:avLst/>
          </a:prstGeom>
        </p:spPr>
      </p:pic>
      <p:sp>
        <p:nvSpPr>
          <p:cNvPr id="2" name="Title 1">
            <a:extLst>
              <a:ext uri="{FF2B5EF4-FFF2-40B4-BE49-F238E27FC236}">
                <a16:creationId xmlns:a16="http://schemas.microsoft.com/office/drawing/2014/main" id="{4A9D4224-7FF5-47EC-93C3-7B2B80945313}"/>
              </a:ext>
            </a:extLst>
          </p:cNvPr>
          <p:cNvSpPr>
            <a:spLocks noGrp="1"/>
          </p:cNvSpPr>
          <p:nvPr>
            <p:ph type="title"/>
          </p:nvPr>
        </p:nvSpPr>
        <p:spPr>
          <a:xfrm>
            <a:off x="438454" y="1484784"/>
            <a:ext cx="6408712" cy="1008112"/>
          </a:xfrm>
        </p:spPr>
        <p:txBody>
          <a:bodyPr/>
          <a:lstStyle>
            <a:lvl1pPr algn="l">
              <a:defRPr/>
            </a:lvl1pPr>
          </a:lstStyle>
          <a:p>
            <a:r>
              <a:rPr lang="en-US" dirty="0"/>
              <a:t>Click to edit Master title style</a:t>
            </a:r>
            <a:endParaRPr lang="en-ID" dirty="0"/>
          </a:p>
        </p:txBody>
      </p:sp>
      <p:sp>
        <p:nvSpPr>
          <p:cNvPr id="3" name="Date Placeholder 2">
            <a:extLst>
              <a:ext uri="{FF2B5EF4-FFF2-40B4-BE49-F238E27FC236}">
                <a16:creationId xmlns:a16="http://schemas.microsoft.com/office/drawing/2014/main" id="{5305EE0F-613A-4729-AFDD-FF4881BD0A3C}"/>
              </a:ext>
            </a:extLst>
          </p:cNvPr>
          <p:cNvSpPr>
            <a:spLocks noGrp="1"/>
          </p:cNvSpPr>
          <p:nvPr>
            <p:ph type="dt" sz="half" idx="10"/>
          </p:nvPr>
        </p:nvSpPr>
        <p:spPr>
          <a:xfrm>
            <a:off x="1343472" y="6369495"/>
            <a:ext cx="2452301" cy="365125"/>
          </a:xfrm>
        </p:spPr>
        <p:txBody>
          <a:bodyPr/>
          <a:lstStyle/>
          <a:p>
            <a:fld id="{349B1AD8-66D4-41FF-AA69-DE86F0B8FD45}" type="datetimeFigureOut">
              <a:rPr lang="id-ID" smtClean="0"/>
              <a:t>02/03/2023</a:t>
            </a:fld>
            <a:endParaRPr lang="id-ID"/>
          </a:p>
        </p:txBody>
      </p:sp>
      <p:sp>
        <p:nvSpPr>
          <p:cNvPr id="4" name="Footer Placeholder 3">
            <a:extLst>
              <a:ext uri="{FF2B5EF4-FFF2-40B4-BE49-F238E27FC236}">
                <a16:creationId xmlns:a16="http://schemas.microsoft.com/office/drawing/2014/main" id="{5F224647-947E-4D45-8F55-17A33725FE0A}"/>
              </a:ext>
            </a:extLst>
          </p:cNvPr>
          <p:cNvSpPr>
            <a:spLocks noGrp="1"/>
          </p:cNvSpPr>
          <p:nvPr>
            <p:ph type="ftr" sz="quarter" idx="11"/>
          </p:nvPr>
        </p:nvSpPr>
        <p:spPr>
          <a:xfrm>
            <a:off x="4559200" y="6369495"/>
            <a:ext cx="3860800" cy="365125"/>
          </a:xfrm>
        </p:spPr>
        <p:txBody>
          <a:bodyPr/>
          <a:lstStyle/>
          <a:p>
            <a:endParaRPr lang="id-ID" dirty="0"/>
          </a:p>
        </p:txBody>
      </p:sp>
      <p:sp>
        <p:nvSpPr>
          <p:cNvPr id="5" name="Slide Number Placeholder 4">
            <a:extLst>
              <a:ext uri="{FF2B5EF4-FFF2-40B4-BE49-F238E27FC236}">
                <a16:creationId xmlns:a16="http://schemas.microsoft.com/office/drawing/2014/main" id="{A6A3EE0B-B7CB-419B-8F46-ED3941675987}"/>
              </a:ext>
            </a:extLst>
          </p:cNvPr>
          <p:cNvSpPr>
            <a:spLocks noGrp="1"/>
          </p:cNvSpPr>
          <p:nvPr>
            <p:ph type="sldNum" sz="quarter" idx="12"/>
          </p:nvPr>
        </p:nvSpPr>
        <p:spPr>
          <a:xfrm>
            <a:off x="234691" y="6369495"/>
            <a:ext cx="345354" cy="365125"/>
          </a:xfrm>
        </p:spPr>
        <p:txBody>
          <a:bodyPr/>
          <a:lstStyle/>
          <a:p>
            <a:fld id="{6BF4C314-42FC-4719-86EC-AD44089B5EC9}" type="slidenum">
              <a:rPr lang="id-ID" smtClean="0"/>
              <a:pPr/>
              <a:t>‹#›</a:t>
            </a:fld>
            <a:endParaRPr lang="id-ID" dirty="0"/>
          </a:p>
        </p:txBody>
      </p:sp>
      <p:pic>
        <p:nvPicPr>
          <p:cNvPr id="12" name="Picture 11">
            <a:extLst>
              <a:ext uri="{FF2B5EF4-FFF2-40B4-BE49-F238E27FC236}">
                <a16:creationId xmlns:a16="http://schemas.microsoft.com/office/drawing/2014/main" id="{9639A2FD-E083-471B-B850-8873A041F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84432" y="188640"/>
            <a:ext cx="1847631" cy="407115"/>
          </a:xfrm>
          <a:prstGeom prst="rect">
            <a:avLst/>
          </a:prstGeom>
        </p:spPr>
      </p:pic>
      <p:sp>
        <p:nvSpPr>
          <p:cNvPr id="14" name="Text Placeholder 3">
            <a:extLst>
              <a:ext uri="{FF2B5EF4-FFF2-40B4-BE49-F238E27FC236}">
                <a16:creationId xmlns:a16="http://schemas.microsoft.com/office/drawing/2014/main" id="{F04A1B9E-3424-4056-BF09-3E52BC2A0A7A}"/>
              </a:ext>
            </a:extLst>
          </p:cNvPr>
          <p:cNvSpPr>
            <a:spLocks noGrp="1"/>
          </p:cNvSpPr>
          <p:nvPr>
            <p:ph type="body" sz="half" idx="2"/>
          </p:nvPr>
        </p:nvSpPr>
        <p:spPr>
          <a:xfrm>
            <a:off x="438454" y="3429000"/>
            <a:ext cx="64087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Text Placeholder 6">
            <a:extLst>
              <a:ext uri="{FF2B5EF4-FFF2-40B4-BE49-F238E27FC236}">
                <a16:creationId xmlns:a16="http://schemas.microsoft.com/office/drawing/2014/main" id="{2C70D916-6ACC-4543-8CD4-CCC1A896C23E}"/>
              </a:ext>
            </a:extLst>
          </p:cNvPr>
          <p:cNvSpPr>
            <a:spLocks noGrp="1"/>
          </p:cNvSpPr>
          <p:nvPr>
            <p:ph type="body" sz="quarter" idx="13"/>
          </p:nvPr>
        </p:nvSpPr>
        <p:spPr>
          <a:xfrm>
            <a:off x="438454" y="2925763"/>
            <a:ext cx="6408712" cy="503237"/>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3934268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erkenala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40ECF9E-30E8-44E1-A20A-2CF9F34B3CF0}"/>
              </a:ext>
            </a:extLst>
          </p:cNvPr>
          <p:cNvSpPr/>
          <p:nvPr userDrawn="1"/>
        </p:nvSpPr>
        <p:spPr>
          <a:xfrm>
            <a:off x="-2078" y="0"/>
            <a:ext cx="12194078" cy="6875476"/>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Rectangle 10">
            <a:extLst>
              <a:ext uri="{FF2B5EF4-FFF2-40B4-BE49-F238E27FC236}">
                <a16:creationId xmlns:a16="http://schemas.microsoft.com/office/drawing/2014/main" id="{8D272626-65C0-44E3-9C9B-428572227308}"/>
              </a:ext>
            </a:extLst>
          </p:cNvPr>
          <p:cNvSpPr/>
          <p:nvPr userDrawn="1"/>
        </p:nvSpPr>
        <p:spPr>
          <a:xfrm>
            <a:off x="128461" y="129729"/>
            <a:ext cx="11932999" cy="6591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1"/>
          <p:cNvSpPr>
            <a:spLocks noGrp="1"/>
          </p:cNvSpPr>
          <p:nvPr>
            <p:ph type="title"/>
          </p:nvPr>
        </p:nvSpPr>
        <p:spPr>
          <a:xfrm>
            <a:off x="551384" y="1027982"/>
            <a:ext cx="7413343" cy="1008112"/>
          </a:xfrm>
        </p:spPr>
        <p:txBody>
          <a:bodyPr/>
          <a:lstStyle/>
          <a:p>
            <a:r>
              <a:rPr lang="en-US"/>
              <a:t>Click to edit Master title style</a:t>
            </a:r>
            <a:endParaRPr lang="id-ID"/>
          </a:p>
        </p:txBody>
      </p:sp>
      <p:sp>
        <p:nvSpPr>
          <p:cNvPr id="3" name="Content Placeholder 2"/>
          <p:cNvSpPr>
            <a:spLocks noGrp="1"/>
          </p:cNvSpPr>
          <p:nvPr>
            <p:ph idx="1"/>
          </p:nvPr>
        </p:nvSpPr>
        <p:spPr>
          <a:xfrm>
            <a:off x="551384" y="2720091"/>
            <a:ext cx="7413343" cy="31074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551384" y="6265821"/>
            <a:ext cx="1822896" cy="365125"/>
          </a:xfrm>
        </p:spPr>
        <p:txBody>
          <a:bodyPr/>
          <a:lstStyle/>
          <a:p>
            <a:fld id="{349B1AD8-66D4-41FF-AA69-DE86F0B8FD45}" type="datetimeFigureOut">
              <a:rPr lang="id-ID" smtClean="0"/>
              <a:t>02/03/2023</a:t>
            </a:fld>
            <a:endParaRPr lang="id-ID"/>
          </a:p>
        </p:txBody>
      </p:sp>
      <p:sp>
        <p:nvSpPr>
          <p:cNvPr id="5" name="Footer Placeholder 4"/>
          <p:cNvSpPr>
            <a:spLocks noGrp="1"/>
          </p:cNvSpPr>
          <p:nvPr>
            <p:ph type="ftr" sz="quarter" idx="11"/>
          </p:nvPr>
        </p:nvSpPr>
        <p:spPr>
          <a:xfrm>
            <a:off x="2797203" y="6265821"/>
            <a:ext cx="8191859" cy="365125"/>
          </a:xfrm>
        </p:spPr>
        <p:txBody>
          <a:bodyPr/>
          <a:lstStyle>
            <a:lvl1pPr>
              <a:defRPr lang="id-ID" dirty="0"/>
            </a:lvl1pPr>
          </a:lstStyle>
          <a:p>
            <a:endParaRPr lang="en-ID" dirty="0"/>
          </a:p>
        </p:txBody>
      </p:sp>
      <p:sp>
        <p:nvSpPr>
          <p:cNvPr id="6" name="Slide Number Placeholder 5"/>
          <p:cNvSpPr>
            <a:spLocks noGrp="1"/>
          </p:cNvSpPr>
          <p:nvPr>
            <p:ph type="sldNum" sz="quarter" idx="12"/>
          </p:nvPr>
        </p:nvSpPr>
        <p:spPr>
          <a:xfrm>
            <a:off x="11352584" y="6265821"/>
            <a:ext cx="345354" cy="365125"/>
          </a:xfrm>
        </p:spPr>
        <p:txBody>
          <a:bodyPr/>
          <a:lstStyle/>
          <a:p>
            <a:fld id="{33F65900-8107-4842-A4EC-A5E756FC938C}" type="slidenum">
              <a:rPr lang="id-ID" smtClean="0"/>
              <a:t>‹#›</a:t>
            </a:fld>
            <a:endParaRPr lang="id-ID" dirty="0"/>
          </a:p>
        </p:txBody>
      </p:sp>
      <p:sp>
        <p:nvSpPr>
          <p:cNvPr id="13" name="Oval 12">
            <a:extLst>
              <a:ext uri="{FF2B5EF4-FFF2-40B4-BE49-F238E27FC236}">
                <a16:creationId xmlns:a16="http://schemas.microsoft.com/office/drawing/2014/main" id="{BF5A96DD-BB76-4521-A594-A88B950B00A3}"/>
              </a:ext>
            </a:extLst>
          </p:cNvPr>
          <p:cNvSpPr/>
          <p:nvPr userDrawn="1"/>
        </p:nvSpPr>
        <p:spPr>
          <a:xfrm>
            <a:off x="8328249" y="1914816"/>
            <a:ext cx="2010124" cy="2010124"/>
          </a:xfrm>
          <a:prstGeom prst="ellipse">
            <a:avLst/>
          </a:prstGeom>
          <a:solidFill>
            <a:srgbClr val="FDC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13">
            <a:extLst>
              <a:ext uri="{FF2B5EF4-FFF2-40B4-BE49-F238E27FC236}">
                <a16:creationId xmlns:a16="http://schemas.microsoft.com/office/drawing/2014/main" id="{1B4D79C5-59FC-48E8-8D57-A7DAC6741E70}"/>
              </a:ext>
            </a:extLst>
          </p:cNvPr>
          <p:cNvSpPr/>
          <p:nvPr userDrawn="1"/>
        </p:nvSpPr>
        <p:spPr>
          <a:xfrm>
            <a:off x="9166485" y="530157"/>
            <a:ext cx="2531453" cy="253145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Picture Placeholder 16">
            <a:extLst>
              <a:ext uri="{FF2B5EF4-FFF2-40B4-BE49-F238E27FC236}">
                <a16:creationId xmlns:a16="http://schemas.microsoft.com/office/drawing/2014/main" id="{AA2AFB54-4976-4CF6-A374-40C8CDBA480A}"/>
              </a:ext>
            </a:extLst>
          </p:cNvPr>
          <p:cNvSpPr>
            <a:spLocks noGrp="1"/>
          </p:cNvSpPr>
          <p:nvPr>
            <p:ph type="pic" sz="quarter" idx="13"/>
          </p:nvPr>
        </p:nvSpPr>
        <p:spPr>
          <a:xfrm>
            <a:off x="9074605" y="439627"/>
            <a:ext cx="2531452" cy="2531452"/>
          </a:xfrm>
        </p:spPr>
        <p:txBody>
          <a:bodyPr/>
          <a:lstStyle/>
          <a:p>
            <a:endParaRPr lang="en-ID"/>
          </a:p>
        </p:txBody>
      </p:sp>
      <p:sp>
        <p:nvSpPr>
          <p:cNvPr id="20" name="Text Placeholder 19">
            <a:extLst>
              <a:ext uri="{FF2B5EF4-FFF2-40B4-BE49-F238E27FC236}">
                <a16:creationId xmlns:a16="http://schemas.microsoft.com/office/drawing/2014/main" id="{A58141DA-3918-4C1A-A8F3-F0450DF20353}"/>
              </a:ext>
            </a:extLst>
          </p:cNvPr>
          <p:cNvSpPr>
            <a:spLocks noGrp="1"/>
          </p:cNvSpPr>
          <p:nvPr>
            <p:ph type="body" sz="quarter" idx="14" hasCustomPrompt="1"/>
          </p:nvPr>
        </p:nvSpPr>
        <p:spPr>
          <a:xfrm>
            <a:off x="551145" y="2132906"/>
            <a:ext cx="7413343" cy="34146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en-ID" dirty="0"/>
          </a:p>
        </p:txBody>
      </p:sp>
    </p:spTree>
    <p:extLst>
      <p:ext uri="{BB962C8B-B14F-4D97-AF65-F5344CB8AC3E}">
        <p14:creationId xmlns:p14="http://schemas.microsoft.com/office/powerpoint/2010/main" val="15117673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181"/>
        <p:cNvGrpSpPr/>
        <p:nvPr/>
      </p:nvGrpSpPr>
      <p:grpSpPr>
        <a:xfrm>
          <a:off x="0" y="0"/>
          <a:ext cx="0" cy="0"/>
          <a:chOff x="0" y="0"/>
          <a:chExt cx="0" cy="0"/>
        </a:xfrm>
      </p:grpSpPr>
      <p:grpSp>
        <p:nvGrpSpPr>
          <p:cNvPr id="182" name="Google Shape;182;p30"/>
          <p:cNvGrpSpPr/>
          <p:nvPr/>
        </p:nvGrpSpPr>
        <p:grpSpPr>
          <a:xfrm rot="10800000">
            <a:off x="-1541966" y="-5440050"/>
            <a:ext cx="12028751" cy="8125451"/>
            <a:chOff x="243950" y="-73699"/>
            <a:chExt cx="9021563" cy="6094088"/>
          </a:xfrm>
        </p:grpSpPr>
        <p:sp>
          <p:nvSpPr>
            <p:cNvPr id="183" name="Google Shape;183;p30"/>
            <p:cNvSpPr/>
            <p:nvPr/>
          </p:nvSpPr>
          <p:spPr>
            <a:xfrm>
              <a:off x="3171425" y="-73699"/>
              <a:ext cx="6094088" cy="6094088"/>
            </a:xfrm>
            <a:custGeom>
              <a:avLst/>
              <a:gdLst/>
              <a:ahLst/>
              <a:cxnLst/>
              <a:rect l="l" t="t" r="r" b="b"/>
              <a:pathLst>
                <a:path w="118051" h="118051" extrusionOk="0">
                  <a:moveTo>
                    <a:pt x="59032" y="0"/>
                  </a:moveTo>
                  <a:cubicBezTo>
                    <a:pt x="26432" y="0"/>
                    <a:pt x="0" y="26420"/>
                    <a:pt x="0" y="59019"/>
                  </a:cubicBezTo>
                  <a:cubicBezTo>
                    <a:pt x="0" y="74676"/>
                    <a:pt x="6227" y="89690"/>
                    <a:pt x="17288" y="100763"/>
                  </a:cubicBezTo>
                  <a:cubicBezTo>
                    <a:pt x="28361" y="111823"/>
                    <a:pt x="43375" y="118050"/>
                    <a:pt x="59032" y="118050"/>
                  </a:cubicBezTo>
                  <a:cubicBezTo>
                    <a:pt x="74688" y="118050"/>
                    <a:pt x="89702" y="111823"/>
                    <a:pt x="100763" y="100763"/>
                  </a:cubicBezTo>
                  <a:cubicBezTo>
                    <a:pt x="111836" y="89690"/>
                    <a:pt x="118051" y="74676"/>
                    <a:pt x="118051" y="59019"/>
                  </a:cubicBezTo>
                  <a:cubicBezTo>
                    <a:pt x="118051" y="43363"/>
                    <a:pt x="111836" y="28349"/>
                    <a:pt x="100763" y="17288"/>
                  </a:cubicBezTo>
                  <a:cubicBezTo>
                    <a:pt x="89702" y="6215"/>
                    <a:pt x="74688" y="0"/>
                    <a:pt x="5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7467"/>
            </a:p>
          </p:txBody>
        </p:sp>
        <p:sp>
          <p:nvSpPr>
            <p:cNvPr id="184" name="Google Shape;184;p30"/>
            <p:cNvSpPr/>
            <p:nvPr/>
          </p:nvSpPr>
          <p:spPr>
            <a:xfrm>
              <a:off x="243950" y="1377025"/>
              <a:ext cx="4630550" cy="4630550"/>
            </a:xfrm>
            <a:custGeom>
              <a:avLst/>
              <a:gdLst/>
              <a:ahLst/>
              <a:cxnLst/>
              <a:rect l="l" t="t" r="r" b="b"/>
              <a:pathLst>
                <a:path w="118051" h="118051" extrusionOk="0">
                  <a:moveTo>
                    <a:pt x="59032" y="0"/>
                  </a:moveTo>
                  <a:cubicBezTo>
                    <a:pt x="26432" y="0"/>
                    <a:pt x="0" y="26420"/>
                    <a:pt x="0" y="59019"/>
                  </a:cubicBezTo>
                  <a:cubicBezTo>
                    <a:pt x="0" y="74676"/>
                    <a:pt x="6227" y="89690"/>
                    <a:pt x="17288" y="100763"/>
                  </a:cubicBezTo>
                  <a:cubicBezTo>
                    <a:pt x="28361" y="111823"/>
                    <a:pt x="43375" y="118050"/>
                    <a:pt x="59032" y="118050"/>
                  </a:cubicBezTo>
                  <a:cubicBezTo>
                    <a:pt x="74688" y="118050"/>
                    <a:pt x="89702" y="111823"/>
                    <a:pt x="100763" y="100763"/>
                  </a:cubicBezTo>
                  <a:cubicBezTo>
                    <a:pt x="111836" y="89690"/>
                    <a:pt x="118051" y="74676"/>
                    <a:pt x="118051" y="59019"/>
                  </a:cubicBezTo>
                  <a:cubicBezTo>
                    <a:pt x="118051" y="43363"/>
                    <a:pt x="111836" y="28349"/>
                    <a:pt x="100763" y="17288"/>
                  </a:cubicBezTo>
                  <a:cubicBezTo>
                    <a:pt x="89702" y="6215"/>
                    <a:pt x="74688" y="0"/>
                    <a:pt x="5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7467"/>
            </a:p>
          </p:txBody>
        </p:sp>
      </p:grpSp>
      <p:sp>
        <p:nvSpPr>
          <p:cNvPr id="185" name="Google Shape;185;p30"/>
          <p:cNvSpPr txBox="1">
            <a:spLocks noGrp="1"/>
          </p:cNvSpPr>
          <p:nvPr>
            <p:ph type="title"/>
          </p:nvPr>
        </p:nvSpPr>
        <p:spPr>
          <a:xfrm>
            <a:off x="960000" y="720000"/>
            <a:ext cx="4117200" cy="1379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600"/>
              <a:buNone/>
              <a:defRPr>
                <a:latin typeface="Nunito"/>
                <a:ea typeface="Nunito"/>
                <a:cs typeface="Nunito"/>
                <a:sym typeface="Nunito"/>
              </a:defRPr>
            </a:lvl2pPr>
            <a:lvl3pPr lvl="2" rtl="0">
              <a:spcBef>
                <a:spcPts val="0"/>
              </a:spcBef>
              <a:spcAft>
                <a:spcPts val="0"/>
              </a:spcAft>
              <a:buSzPts val="2600"/>
              <a:buNone/>
              <a:defRPr>
                <a:latin typeface="Nunito"/>
                <a:ea typeface="Nunito"/>
                <a:cs typeface="Nunito"/>
                <a:sym typeface="Nunito"/>
              </a:defRPr>
            </a:lvl3pPr>
            <a:lvl4pPr lvl="3" rtl="0">
              <a:spcBef>
                <a:spcPts val="0"/>
              </a:spcBef>
              <a:spcAft>
                <a:spcPts val="0"/>
              </a:spcAft>
              <a:buSzPts val="2600"/>
              <a:buNone/>
              <a:defRPr>
                <a:latin typeface="Nunito"/>
                <a:ea typeface="Nunito"/>
                <a:cs typeface="Nunito"/>
                <a:sym typeface="Nunito"/>
              </a:defRPr>
            </a:lvl4pPr>
            <a:lvl5pPr lvl="4" rtl="0">
              <a:spcBef>
                <a:spcPts val="0"/>
              </a:spcBef>
              <a:spcAft>
                <a:spcPts val="0"/>
              </a:spcAft>
              <a:buSzPts val="2600"/>
              <a:buNone/>
              <a:defRPr>
                <a:latin typeface="Nunito"/>
                <a:ea typeface="Nunito"/>
                <a:cs typeface="Nunito"/>
                <a:sym typeface="Nunito"/>
              </a:defRPr>
            </a:lvl5pPr>
            <a:lvl6pPr lvl="5" rtl="0">
              <a:spcBef>
                <a:spcPts val="0"/>
              </a:spcBef>
              <a:spcAft>
                <a:spcPts val="0"/>
              </a:spcAft>
              <a:buSzPts val="2600"/>
              <a:buNone/>
              <a:defRPr>
                <a:latin typeface="Nunito"/>
                <a:ea typeface="Nunito"/>
                <a:cs typeface="Nunito"/>
                <a:sym typeface="Nunito"/>
              </a:defRPr>
            </a:lvl6pPr>
            <a:lvl7pPr lvl="6" rtl="0">
              <a:spcBef>
                <a:spcPts val="0"/>
              </a:spcBef>
              <a:spcAft>
                <a:spcPts val="0"/>
              </a:spcAft>
              <a:buSzPts val="2600"/>
              <a:buNone/>
              <a:defRPr>
                <a:latin typeface="Nunito"/>
                <a:ea typeface="Nunito"/>
                <a:cs typeface="Nunito"/>
                <a:sym typeface="Nunito"/>
              </a:defRPr>
            </a:lvl7pPr>
            <a:lvl8pPr lvl="7" rtl="0">
              <a:spcBef>
                <a:spcPts val="0"/>
              </a:spcBef>
              <a:spcAft>
                <a:spcPts val="0"/>
              </a:spcAft>
              <a:buSzPts val="2600"/>
              <a:buNone/>
              <a:defRPr>
                <a:latin typeface="Nunito"/>
                <a:ea typeface="Nunito"/>
                <a:cs typeface="Nunito"/>
                <a:sym typeface="Nunito"/>
              </a:defRPr>
            </a:lvl8pPr>
            <a:lvl9pPr lvl="8" rtl="0">
              <a:spcBef>
                <a:spcPts val="0"/>
              </a:spcBef>
              <a:spcAft>
                <a:spcPts val="0"/>
              </a:spcAft>
              <a:buSzPts val="2600"/>
              <a:buNone/>
              <a:defRPr>
                <a:latin typeface="Nunito"/>
                <a:ea typeface="Nunito"/>
                <a:cs typeface="Nunito"/>
                <a:sym typeface="Nunito"/>
              </a:defRPr>
            </a:lvl9pPr>
          </a:lstStyle>
          <a:p>
            <a:endParaRPr/>
          </a:p>
        </p:txBody>
      </p:sp>
    </p:spTree>
    <p:extLst>
      <p:ext uri="{BB962C8B-B14F-4D97-AF65-F5344CB8AC3E}">
        <p14:creationId xmlns:p14="http://schemas.microsoft.com/office/powerpoint/2010/main" val="408020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grpSp>
        <p:nvGrpSpPr>
          <p:cNvPr id="2" name="Group 1"/>
          <p:cNvGrpSpPr>
            <a:grpSpLocks/>
          </p:cNvGrpSpPr>
          <p:nvPr userDrawn="1"/>
        </p:nvGrpSpPr>
        <p:grpSpPr bwMode="auto">
          <a:xfrm>
            <a:off x="10344150" y="400050"/>
            <a:ext cx="1422400" cy="387350"/>
            <a:chOff x="0" y="0"/>
            <a:chExt cx="1792" cy="488"/>
          </a:xfrm>
        </p:grpSpPr>
        <p:sp>
          <p:nvSpPr>
            <p:cNvPr id="3" name="AutoShape 2"/>
            <p:cNvSpPr>
              <a:spLocks/>
            </p:cNvSpPr>
            <p:nvPr/>
          </p:nvSpPr>
          <p:spPr bwMode="auto">
            <a:xfrm>
              <a:off x="0" y="0"/>
              <a:ext cx="483" cy="488"/>
            </a:xfrm>
            <a:prstGeom prst="roundRect">
              <a:avLst>
                <a:gd name="adj" fmla="val 14889"/>
              </a:avLst>
            </a:prstGeom>
            <a:solidFill>
              <a:schemeClr val="bg1">
                <a:lumMod val="75000"/>
                <a:alpha val="20000"/>
              </a:schemeClr>
            </a:solidFill>
            <a:ln w="25400">
              <a:solidFill>
                <a:schemeClr val="tx1">
                  <a:alpha val="0"/>
                </a:schemeClr>
              </a:solidFill>
              <a:miter lim="800000"/>
              <a:headEnd/>
              <a:tailEnd/>
            </a:ln>
          </p:spPr>
          <p:txBody>
            <a:bodyPr lIns="0" tIns="0" rIns="0" bIns="0"/>
            <a:lstStyle/>
            <a:p>
              <a:pPr>
                <a:defRPr/>
              </a:pPr>
              <a:endParaRPr lang="en-US" sz="900"/>
            </a:p>
          </p:txBody>
        </p:sp>
        <p:sp>
          <p:nvSpPr>
            <p:cNvPr id="4" name="AutoShape 3"/>
            <p:cNvSpPr>
              <a:spLocks/>
            </p:cNvSpPr>
            <p:nvPr/>
          </p:nvSpPr>
          <p:spPr bwMode="auto">
            <a:xfrm>
              <a:off x="654" y="0"/>
              <a:ext cx="483" cy="488"/>
            </a:xfrm>
            <a:prstGeom prst="roundRect">
              <a:avLst>
                <a:gd name="adj" fmla="val 14889"/>
              </a:avLst>
            </a:prstGeom>
            <a:solidFill>
              <a:schemeClr val="bg1">
                <a:lumMod val="75000"/>
                <a:alpha val="29803"/>
              </a:schemeClr>
            </a:solidFill>
            <a:ln w="25400">
              <a:solidFill>
                <a:schemeClr val="tx1">
                  <a:alpha val="0"/>
                </a:schemeClr>
              </a:solidFill>
              <a:miter lim="800000"/>
              <a:headEnd/>
              <a:tailEnd/>
            </a:ln>
          </p:spPr>
          <p:txBody>
            <a:bodyPr lIns="0" tIns="0" rIns="0" bIns="0"/>
            <a:lstStyle/>
            <a:p>
              <a:pPr>
                <a:defRPr/>
              </a:pPr>
              <a:endParaRPr lang="en-US" sz="900"/>
            </a:p>
          </p:txBody>
        </p:sp>
        <p:sp>
          <p:nvSpPr>
            <p:cNvPr id="5" name="AutoShape 4"/>
            <p:cNvSpPr>
              <a:spLocks/>
            </p:cNvSpPr>
            <p:nvPr/>
          </p:nvSpPr>
          <p:spPr bwMode="auto">
            <a:xfrm>
              <a:off x="1308" y="0"/>
              <a:ext cx="484" cy="488"/>
            </a:xfrm>
            <a:prstGeom prst="roundRect">
              <a:avLst>
                <a:gd name="adj" fmla="val 14889"/>
              </a:avLst>
            </a:prstGeom>
            <a:solidFill>
              <a:schemeClr val="accent2"/>
            </a:solidFill>
            <a:ln w="25400">
              <a:solidFill>
                <a:schemeClr val="tx1">
                  <a:alpha val="0"/>
                </a:schemeClr>
              </a:solidFill>
              <a:miter lim="800000"/>
              <a:headEnd/>
              <a:tailEnd/>
            </a:ln>
          </p:spPr>
          <p:txBody>
            <a:bodyPr lIns="0" tIns="0" rIns="0" bIns="0"/>
            <a:lstStyle/>
            <a:p>
              <a:endParaRPr lang="en-US" sz="900"/>
            </a:p>
          </p:txBody>
        </p:sp>
      </p:grpSp>
      <p:sp>
        <p:nvSpPr>
          <p:cNvPr id="6" name="Rectangle 6"/>
          <p:cNvSpPr>
            <a:spLocks/>
          </p:cNvSpPr>
          <p:nvPr userDrawn="1"/>
        </p:nvSpPr>
        <p:spPr bwMode="auto">
          <a:xfrm>
            <a:off x="382588" y="6259126"/>
            <a:ext cx="7998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l"/>
            <a:r>
              <a:rPr lang="en-US" sz="1800">
                <a:solidFill>
                  <a:srgbClr val="A0A6AB"/>
                </a:solidFill>
                <a:latin typeface="Montserrat-Regular" charset="0"/>
                <a:ea typeface="ＭＳ Ｐゴシック" charset="0"/>
                <a:cs typeface="ＭＳ Ｐゴシック" charset="0"/>
                <a:sym typeface="Montserrat-Regular" charset="0"/>
              </a:rPr>
              <a:t>VALUE</a:t>
            </a:r>
          </a:p>
        </p:txBody>
      </p:sp>
      <p:sp>
        <p:nvSpPr>
          <p:cNvPr id="7" name="Rectangle 7"/>
          <p:cNvSpPr>
            <a:spLocks/>
          </p:cNvSpPr>
          <p:nvPr userDrawn="1"/>
        </p:nvSpPr>
        <p:spPr bwMode="auto">
          <a:xfrm>
            <a:off x="10918032" y="449263"/>
            <a:ext cx="300831"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350">
                <a:solidFill>
                  <a:srgbClr val="E6E5E5"/>
                </a:solidFill>
                <a:latin typeface="Montserrat-Regular" charset="0"/>
                <a:ea typeface="ＭＳ Ｐゴシック" charset="0"/>
                <a:cs typeface="ＭＳ Ｐゴシック" charset="0"/>
                <a:sym typeface="Montserrat-Regular" charset="0"/>
              </a:rPr>
              <a:t>&gt;</a:t>
            </a:r>
          </a:p>
        </p:txBody>
      </p:sp>
      <p:sp>
        <p:nvSpPr>
          <p:cNvPr id="8" name="Rectangle 8"/>
          <p:cNvSpPr>
            <a:spLocks/>
          </p:cNvSpPr>
          <p:nvPr userDrawn="1"/>
        </p:nvSpPr>
        <p:spPr bwMode="auto">
          <a:xfrm>
            <a:off x="10394950" y="437357"/>
            <a:ext cx="301625" cy="311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350">
                <a:solidFill>
                  <a:srgbClr val="E6E5E5"/>
                </a:solidFill>
                <a:latin typeface="Montserrat-Regular" charset="0"/>
                <a:ea typeface="ＭＳ Ｐゴシック" charset="0"/>
                <a:cs typeface="ＭＳ Ｐゴシック" charset="0"/>
                <a:sym typeface="Montserrat-Regular" charset="0"/>
              </a:rPr>
              <a:t>&lt;</a:t>
            </a:r>
          </a:p>
        </p:txBody>
      </p:sp>
      <p:sp>
        <p:nvSpPr>
          <p:cNvPr id="9" name="Slide Number Placeholder 5"/>
          <p:cNvSpPr>
            <a:spLocks noGrp="1"/>
          </p:cNvSpPr>
          <p:nvPr>
            <p:ph type="sldNum" sz="quarter" idx="10"/>
          </p:nvPr>
        </p:nvSpPr>
        <p:spPr>
          <a:xfrm>
            <a:off x="11470703" y="508139"/>
            <a:ext cx="200376" cy="184666"/>
          </a:xfrm>
          <a:prstGeom prst="rect">
            <a:avLst/>
          </a:prstGeom>
        </p:spPr>
        <p:txBody>
          <a:bodyPr wrap="none" lIns="0" tIns="0" rIns="0" bIns="0" anchor="ctr">
            <a:spAutoFit/>
          </a:bodyPr>
          <a:lstStyle>
            <a:lvl1pPr algn="ctr">
              <a:defRPr lang="en-US" sz="1200">
                <a:solidFill>
                  <a:schemeClr val="bg1"/>
                </a:solidFill>
                <a:latin typeface="Montserrat-Regular" charset="0"/>
                <a:ea typeface="ＭＳ Ｐゴシック" charset="0"/>
                <a:cs typeface="ＭＳ Ｐゴシック" charset="0"/>
              </a:defRPr>
            </a:lvl1pPr>
          </a:lstStyle>
          <a:p>
            <a:pPr>
              <a:defRPr/>
            </a:pPr>
            <a:fld id="{FA7B7BEA-FF61-5044-8584-9B239E5827BF}" type="slidenum">
              <a:rPr/>
              <a:pPr>
                <a:defRPr/>
              </a:pPr>
              <a:t>‹#›</a:t>
            </a:fld>
            <a:endParaRPr dirty="0"/>
          </a:p>
        </p:txBody>
      </p:sp>
      <p:sp>
        <p:nvSpPr>
          <p:cNvPr id="10" name="Footer Placeholder 4"/>
          <p:cNvSpPr>
            <a:spLocks noGrp="1"/>
          </p:cNvSpPr>
          <p:nvPr>
            <p:ph type="ftr" sz="quarter" idx="11"/>
          </p:nvPr>
        </p:nvSpPr>
        <p:spPr>
          <a:xfrm>
            <a:off x="9313863" y="6273007"/>
            <a:ext cx="2445544" cy="415925"/>
          </a:xfrm>
          <a:prstGeom prst="rect">
            <a:avLst/>
          </a:prstGeom>
        </p:spPr>
        <p:txBody>
          <a:bodyPr wrap="none" lIns="0" tIns="0" rIns="0" bIns="0" anchor="ctr">
            <a:spAutoFit/>
          </a:bodyPr>
          <a:lstStyle>
            <a:lvl1pPr algn="r">
              <a:defRPr lang="en-US" sz="1350">
                <a:solidFill>
                  <a:srgbClr val="B3B2B2"/>
                </a:solidFill>
                <a:latin typeface="Montserrat-Regular" charset="0"/>
                <a:ea typeface="ＭＳ Ｐゴシック" charset="0"/>
                <a:cs typeface="ＭＳ Ｐゴシック" charset="0"/>
                <a:sym typeface="Montserrat-Regular" charset="0"/>
              </a:defRPr>
            </a:lvl1pPr>
          </a:lstStyle>
          <a:p>
            <a:pPr>
              <a:defRPr/>
            </a:pPr>
            <a:r>
              <a:t>COMPANY PRESENTATION</a:t>
            </a:r>
          </a:p>
          <a:p>
            <a:pPr>
              <a:defRPr/>
            </a:pPr>
            <a:endParaRPr/>
          </a:p>
        </p:txBody>
      </p:sp>
    </p:spTree>
    <p:extLst>
      <p:ext uri="{BB962C8B-B14F-4D97-AF65-F5344CB8AC3E}">
        <p14:creationId xmlns:p14="http://schemas.microsoft.com/office/powerpoint/2010/main" val="123376007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mparison with Subtitle">
    <p:spTree>
      <p:nvGrpSpPr>
        <p:cNvPr id="1" name=""/>
        <p:cNvGrpSpPr/>
        <p:nvPr/>
      </p:nvGrpSpPr>
      <p:grpSpPr>
        <a:xfrm>
          <a:off x="0" y="0"/>
          <a:ext cx="0" cy="0"/>
          <a:chOff x="0" y="0"/>
          <a:chExt cx="0" cy="0"/>
        </a:xfrm>
      </p:grpSpPr>
      <p:sp>
        <p:nvSpPr>
          <p:cNvPr id="48" name="Oval 47">
            <a:extLst>
              <a:ext uri="{FF2B5EF4-FFF2-40B4-BE49-F238E27FC236}">
                <a16:creationId xmlns:a16="http://schemas.microsoft.com/office/drawing/2014/main" id="{6F44C9A9-0E74-4918-9B66-273196D2956C}"/>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Graphic 12">
            <a:extLst>
              <a:ext uri="{FF2B5EF4-FFF2-40B4-BE49-F238E27FC236}">
                <a16:creationId xmlns:a16="http://schemas.microsoft.com/office/drawing/2014/main" id="{4FD74D9D-1BEE-4A13-ABAA-5FBA5C4D1BFA}"/>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2" name="Title 1">
            <a:extLst>
              <a:ext uri="{FF2B5EF4-FFF2-40B4-BE49-F238E27FC236}">
                <a16:creationId xmlns:a16="http://schemas.microsoft.com/office/drawing/2014/main" id="{81053F33-9837-4E9F-8D29-24A800D841E9}"/>
              </a:ext>
            </a:extLst>
          </p:cNvPr>
          <p:cNvSpPr>
            <a:spLocks noGrp="1"/>
          </p:cNvSpPr>
          <p:nvPr>
            <p:ph type="title" hasCustomPrompt="1"/>
          </p:nvPr>
        </p:nvSpPr>
        <p:spPr>
          <a:xfrm>
            <a:off x="831850" y="781050"/>
            <a:ext cx="10515600" cy="676275"/>
          </a:xfrm>
        </p:spPr>
        <p:txBody>
          <a:bodyPr anchor="b">
            <a:normAutofit/>
          </a:bodyPr>
          <a:lstStyle>
            <a:lvl1pPr algn="ctr">
              <a:defRPr sz="4000"/>
            </a:lvl1pPr>
          </a:lstStyle>
          <a:p>
            <a:r>
              <a:rPr lang="en-US" dirty="0"/>
              <a:t>COMPARISON</a:t>
            </a:r>
            <a:endParaRPr lang="ru-RU" dirty="0"/>
          </a:p>
        </p:txBody>
      </p:sp>
      <p:sp>
        <p:nvSpPr>
          <p:cNvPr id="3" name="Text Placeholder 2">
            <a:extLst>
              <a:ext uri="{FF2B5EF4-FFF2-40B4-BE49-F238E27FC236}">
                <a16:creationId xmlns:a16="http://schemas.microsoft.com/office/drawing/2014/main" id="{40DFDBBD-D278-4F5A-BD28-172F5B157E88}"/>
              </a:ext>
            </a:extLst>
          </p:cNvPr>
          <p:cNvSpPr>
            <a:spLocks noGrp="1"/>
          </p:cNvSpPr>
          <p:nvPr>
            <p:ph type="body" idx="1" hasCustomPrompt="1"/>
          </p:nvPr>
        </p:nvSpPr>
        <p:spPr>
          <a:xfrm>
            <a:off x="993286" y="2959593"/>
            <a:ext cx="4183650" cy="365125"/>
          </a:xfrm>
        </p:spPr>
        <p:txBody>
          <a:bodyPr>
            <a:normAutofit/>
          </a:bodyPr>
          <a:lstStyle>
            <a:lvl1pPr marL="0" indent="0">
              <a:buNone/>
              <a:defRPr sz="25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1 TITLE</a:t>
            </a:r>
          </a:p>
        </p:txBody>
      </p:sp>
      <p:sp>
        <p:nvSpPr>
          <p:cNvPr id="4" name="Date Placeholder 3">
            <a:extLst>
              <a:ext uri="{FF2B5EF4-FFF2-40B4-BE49-F238E27FC236}">
                <a16:creationId xmlns:a16="http://schemas.microsoft.com/office/drawing/2014/main" id="{DC2A0631-3130-4C36-8E5E-80464B1A62A7}"/>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79230F82-FE68-4450-98DF-5D29369AEE76}"/>
              </a:ext>
            </a:extLst>
          </p:cNvPr>
          <p:cNvSpPr>
            <a:spLocks noGrp="1"/>
          </p:cNvSpPr>
          <p:nvPr>
            <p:ph type="ftr" sz="quarter" idx="11"/>
          </p:nvPr>
        </p:nvSpPr>
        <p:spPr>
          <a:xfrm>
            <a:off x="812290" y="5797769"/>
            <a:ext cx="4114800"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E6603C1-6E1A-4E4B-9555-31D84B6BDAD9}"/>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17" name="Text Placeholder 26">
            <a:extLst>
              <a:ext uri="{FF2B5EF4-FFF2-40B4-BE49-F238E27FC236}">
                <a16:creationId xmlns:a16="http://schemas.microsoft.com/office/drawing/2014/main" id="{C990C5BD-BC2C-4822-AA4E-446B77052F23}"/>
              </a:ext>
            </a:extLst>
          </p:cNvPr>
          <p:cNvSpPr>
            <a:spLocks noGrp="1"/>
          </p:cNvSpPr>
          <p:nvPr>
            <p:ph type="body" sz="quarter" idx="16"/>
          </p:nvPr>
        </p:nvSpPr>
        <p:spPr>
          <a:xfrm>
            <a:off x="830066" y="1898650"/>
            <a:ext cx="10515599" cy="701675"/>
          </a:xfrm>
        </p:spPr>
        <p:txBody>
          <a:bodyPr>
            <a:noAutofit/>
          </a:bodyPr>
          <a:lstStyle>
            <a:lvl1pPr marL="0" indent="0" algn="ctr">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a:t>Click to edit Master text styles</a:t>
            </a:r>
          </a:p>
        </p:txBody>
      </p:sp>
      <p:sp>
        <p:nvSpPr>
          <p:cNvPr id="22" name="Graphic 19">
            <a:extLst>
              <a:ext uri="{FF2B5EF4-FFF2-40B4-BE49-F238E27FC236}">
                <a16:creationId xmlns:a16="http://schemas.microsoft.com/office/drawing/2014/main" id="{258EB2BC-F42B-4177-83EB-F2D2BF76129C}"/>
              </a:ext>
            </a:extLst>
          </p:cNvPr>
          <p:cNvSpPr/>
          <p:nvPr userDrawn="1"/>
        </p:nvSpPr>
        <p:spPr>
          <a:xfrm>
            <a:off x="3019044" y="1583026"/>
            <a:ext cx="6153912" cy="151200"/>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rtlCol="0" anchor="ctr"/>
          <a:lstStyle/>
          <a:p>
            <a:endParaRPr lang="ru-RU" dirty="0"/>
          </a:p>
        </p:txBody>
      </p:sp>
      <p:sp>
        <p:nvSpPr>
          <p:cNvPr id="24" name="Text Placeholder 2">
            <a:extLst>
              <a:ext uri="{FF2B5EF4-FFF2-40B4-BE49-F238E27FC236}">
                <a16:creationId xmlns:a16="http://schemas.microsoft.com/office/drawing/2014/main" id="{B971AAD9-2660-4922-9B41-C45976A31C4F}"/>
              </a:ext>
            </a:extLst>
          </p:cNvPr>
          <p:cNvSpPr>
            <a:spLocks noGrp="1"/>
          </p:cNvSpPr>
          <p:nvPr>
            <p:ph type="body" idx="18" hasCustomPrompt="1"/>
          </p:nvPr>
        </p:nvSpPr>
        <p:spPr>
          <a:xfrm>
            <a:off x="6155960" y="2959593"/>
            <a:ext cx="4183650" cy="365125"/>
          </a:xfrm>
        </p:spPr>
        <p:txBody>
          <a:bodyPr>
            <a:normAutofit/>
          </a:bodyPr>
          <a:lstStyle>
            <a:lvl1pPr marL="0" indent="0">
              <a:buNone/>
              <a:defRPr sz="25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2 TITLE</a:t>
            </a:r>
          </a:p>
        </p:txBody>
      </p:sp>
      <p:sp>
        <p:nvSpPr>
          <p:cNvPr id="28" name="Text Placeholder 26">
            <a:extLst>
              <a:ext uri="{FF2B5EF4-FFF2-40B4-BE49-F238E27FC236}">
                <a16:creationId xmlns:a16="http://schemas.microsoft.com/office/drawing/2014/main" id="{D0525F80-1CD7-406E-A2B0-ACB0CD78A32C}"/>
              </a:ext>
            </a:extLst>
          </p:cNvPr>
          <p:cNvSpPr>
            <a:spLocks noGrp="1"/>
          </p:cNvSpPr>
          <p:nvPr>
            <p:ph type="body" sz="quarter" idx="20"/>
          </p:nvPr>
        </p:nvSpPr>
        <p:spPr>
          <a:xfrm>
            <a:off x="811311" y="3294245"/>
            <a:ext cx="4365625" cy="2333625"/>
          </a:xfrm>
        </p:spPr>
        <p:txBody>
          <a:bodyPr>
            <a:normAutofit/>
          </a:bodyPr>
          <a:lstStyle>
            <a:lvl1pPr marL="180000" indent="-180000">
              <a:spcBef>
                <a:spcPts val="600"/>
              </a:spcBef>
              <a:buClr>
                <a:schemeClr val="accent3"/>
              </a:buClr>
              <a:defRPr sz="140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 Master text styles</a:t>
            </a:r>
          </a:p>
        </p:txBody>
      </p:sp>
      <p:sp>
        <p:nvSpPr>
          <p:cNvPr id="30" name="Text Placeholder 26">
            <a:extLst>
              <a:ext uri="{FF2B5EF4-FFF2-40B4-BE49-F238E27FC236}">
                <a16:creationId xmlns:a16="http://schemas.microsoft.com/office/drawing/2014/main" id="{527B617A-AB11-44E9-B2E2-53B7F35CD968}"/>
              </a:ext>
            </a:extLst>
          </p:cNvPr>
          <p:cNvSpPr>
            <a:spLocks noGrp="1"/>
          </p:cNvSpPr>
          <p:nvPr>
            <p:ph type="body" sz="quarter" idx="21"/>
          </p:nvPr>
        </p:nvSpPr>
        <p:spPr>
          <a:xfrm>
            <a:off x="5973985" y="3294245"/>
            <a:ext cx="4365625" cy="2333625"/>
          </a:xfrm>
        </p:spPr>
        <p:txBody>
          <a:bodyPr>
            <a:normAutofit/>
          </a:bodyPr>
          <a:lstStyle>
            <a:lvl1pPr marL="180000" indent="-180000">
              <a:spcBef>
                <a:spcPts val="600"/>
              </a:spcBef>
              <a:buClr>
                <a:schemeClr val="accent3"/>
              </a:buClr>
              <a:defRPr sz="140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 Master text styles</a:t>
            </a:r>
          </a:p>
        </p:txBody>
      </p:sp>
      <p:grpSp>
        <p:nvGrpSpPr>
          <p:cNvPr id="41" name="Graphic 39">
            <a:extLst>
              <a:ext uri="{FF2B5EF4-FFF2-40B4-BE49-F238E27FC236}">
                <a16:creationId xmlns:a16="http://schemas.microsoft.com/office/drawing/2014/main" id="{F4C9083C-573A-4951-8064-8A2074E45857}"/>
              </a:ext>
            </a:extLst>
          </p:cNvPr>
          <p:cNvGrpSpPr/>
          <p:nvPr/>
        </p:nvGrpSpPr>
        <p:grpSpPr>
          <a:xfrm>
            <a:off x="10008352" y="0"/>
            <a:ext cx="2188800" cy="1933794"/>
            <a:chOff x="10003200" y="0"/>
            <a:chExt cx="2188800" cy="1933794"/>
          </a:xfrm>
        </p:grpSpPr>
        <p:sp>
          <p:nvSpPr>
            <p:cNvPr id="42" name="Freeform: Shape 41">
              <a:extLst>
                <a:ext uri="{FF2B5EF4-FFF2-40B4-BE49-F238E27FC236}">
                  <a16:creationId xmlns:a16="http://schemas.microsoft.com/office/drawing/2014/main" id="{E24D028E-B0C2-46BA-B6A7-734B26FEA989}"/>
                </a:ext>
              </a:extLst>
            </p:cNvPr>
            <p:cNvSpPr/>
            <p:nvPr/>
          </p:nvSpPr>
          <p:spPr>
            <a:xfrm>
              <a:off x="10712341" y="-7969"/>
              <a:ext cx="1466283" cy="1009398"/>
            </a:xfrm>
            <a:custGeom>
              <a:avLst/>
              <a:gdLst>
                <a:gd name="connsiteX0" fmla="*/ 1467972 w 1466283"/>
                <a:gd name="connsiteY0" fmla="*/ 752798 h 1009397"/>
                <a:gd name="connsiteX1" fmla="*/ 1221466 w 1466283"/>
                <a:gd name="connsiteY1" fmla="*/ 871801 h 1009397"/>
                <a:gd name="connsiteX2" fmla="*/ 425635 w 1466283"/>
                <a:gd name="connsiteY2" fmla="*/ 821862 h 1009397"/>
                <a:gd name="connsiteX3" fmla="*/ 158942 w 1466283"/>
                <a:gd name="connsiteY3" fmla="*/ 510543 h 1009397"/>
                <a:gd name="connsiteX4" fmla="*/ 145129 w 1466283"/>
                <a:gd name="connsiteY4" fmla="*/ 482917 h 1009397"/>
                <a:gd name="connsiteX5" fmla="*/ 52689 w 1466283"/>
                <a:gd name="connsiteY5" fmla="*/ 7969 h 1009397"/>
                <a:gd name="connsiteX6" fmla="*/ 14439 w 1466283"/>
                <a:gd name="connsiteY6" fmla="*/ 7969 h 1009397"/>
                <a:gd name="connsiteX7" fmla="*/ 111128 w 1466283"/>
                <a:gd name="connsiteY7" fmla="*/ 499918 h 1009397"/>
                <a:gd name="connsiteX8" fmla="*/ 124941 w 1466283"/>
                <a:gd name="connsiteY8" fmla="*/ 527543 h 1009397"/>
                <a:gd name="connsiteX9" fmla="*/ 402260 w 1466283"/>
                <a:gd name="connsiteY9" fmla="*/ 851613 h 1009397"/>
                <a:gd name="connsiteX10" fmla="*/ 845333 w 1466283"/>
                <a:gd name="connsiteY10" fmla="*/ 1004617 h 1009397"/>
                <a:gd name="connsiteX11" fmla="*/ 1238467 w 1466283"/>
                <a:gd name="connsiteY11" fmla="*/ 906864 h 1009397"/>
                <a:gd name="connsiteX12" fmla="*/ 1467972 w 1466283"/>
                <a:gd name="connsiteY12" fmla="*/ 795299 h 1009397"/>
                <a:gd name="connsiteX13" fmla="*/ 1467972 w 1466283"/>
                <a:gd name="connsiteY13" fmla="*/ 752798 h 1009397"/>
                <a:gd name="connsiteX14" fmla="*/ 1467972 w 1466283"/>
                <a:gd name="connsiteY14" fmla="*/ 752798 h 1009397"/>
                <a:gd name="connsiteX15" fmla="*/ 1467972 w 1466283"/>
                <a:gd name="connsiteY15" fmla="*/ 752798 h 10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lnTo>
                    <a:pt x="1467972" y="752798"/>
                  </a:lnTo>
                  <a:lnTo>
                    <a:pt x="1467972" y="752798"/>
                  </a:lnTo>
                  <a:close/>
                </a:path>
              </a:pathLst>
            </a:custGeom>
            <a:solidFill>
              <a:schemeClr val="bg1"/>
            </a:solidFill>
            <a:ln w="9525" cap="flat">
              <a:noFill/>
              <a:prstDash val="solid"/>
              <a:miter/>
            </a:ln>
          </p:spPr>
          <p:txBody>
            <a:bodyPr rtlCol="0" anchor="ctr"/>
            <a:lstStyle/>
            <a:p>
              <a:endParaRPr lang="ru-RU" dirty="0"/>
            </a:p>
          </p:txBody>
        </p:sp>
        <p:sp>
          <p:nvSpPr>
            <p:cNvPr id="43" name="Freeform: Shape 42">
              <a:extLst>
                <a:ext uri="{FF2B5EF4-FFF2-40B4-BE49-F238E27FC236}">
                  <a16:creationId xmlns:a16="http://schemas.microsoft.com/office/drawing/2014/main" id="{1FD2C3DF-070C-48BB-8EC1-3FE31FCD20DC}"/>
                </a:ext>
              </a:extLst>
            </p:cNvPr>
            <p:cNvSpPr/>
            <p:nvPr/>
          </p:nvSpPr>
          <p:spPr>
            <a:xfrm>
              <a:off x="10014209" y="321414"/>
              <a:ext cx="2178175" cy="1593786"/>
            </a:xfrm>
            <a:custGeom>
              <a:avLst/>
              <a:gdLst>
                <a:gd name="connsiteX0" fmla="*/ 231247 w 2178174"/>
                <a:gd name="connsiteY0" fmla="*/ 950428 h 1593786"/>
                <a:gd name="connsiteX1" fmla="*/ 45305 w 2178174"/>
                <a:gd name="connsiteY1" fmla="*/ 1404126 h 1593786"/>
                <a:gd name="connsiteX2" fmla="*/ 50617 w 2178174"/>
                <a:gd name="connsiteY2" fmla="*/ 1415814 h 1593786"/>
                <a:gd name="connsiteX3" fmla="*/ 529816 w 2178174"/>
                <a:gd name="connsiteY3" fmla="*/ 1547566 h 1593786"/>
                <a:gd name="connsiteX4" fmla="*/ 2173541 w 2178174"/>
                <a:gd name="connsiteY4" fmla="*/ 749611 h 1593786"/>
                <a:gd name="connsiteX5" fmla="*/ 2173541 w 2178174"/>
                <a:gd name="connsiteY5" fmla="*/ 7969 h 1593786"/>
                <a:gd name="connsiteX6" fmla="*/ 231247 w 2178174"/>
                <a:gd name="connsiteY6" fmla="*/ 950428 h 159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a:ln>
          </p:spPr>
          <p:txBody>
            <a:bodyPr rtlCol="0" anchor="ctr"/>
            <a:lstStyle/>
            <a:p>
              <a:endParaRPr lang="ru-RU" dirty="0"/>
            </a:p>
          </p:txBody>
        </p:sp>
        <p:sp>
          <p:nvSpPr>
            <p:cNvPr id="44" name="Freeform: Shape 43">
              <a:extLst>
                <a:ext uri="{FF2B5EF4-FFF2-40B4-BE49-F238E27FC236}">
                  <a16:creationId xmlns:a16="http://schemas.microsoft.com/office/drawing/2014/main" id="{F503CC8C-61AD-4DAB-B26E-509EA44669D4}"/>
                </a:ext>
              </a:extLst>
            </p:cNvPr>
            <p:cNvSpPr/>
            <p:nvPr/>
          </p:nvSpPr>
          <p:spPr>
            <a:xfrm>
              <a:off x="10732016" y="-7969"/>
              <a:ext cx="1455658" cy="839394"/>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rtlCol="0" anchor="ctr"/>
            <a:lstStyle/>
            <a:p>
              <a:endParaRPr lang="ru-RU" dirty="0"/>
            </a:p>
          </p:txBody>
        </p:sp>
        <p:sp>
          <p:nvSpPr>
            <p:cNvPr id="45" name="Freeform: Shape 44">
              <a:extLst>
                <a:ext uri="{FF2B5EF4-FFF2-40B4-BE49-F238E27FC236}">
                  <a16:creationId xmlns:a16="http://schemas.microsoft.com/office/drawing/2014/main" id="{8BB58BBD-BF4B-44A6-A2C8-AF1BE81D516E}"/>
                </a:ext>
              </a:extLst>
            </p:cNvPr>
            <p:cNvSpPr/>
            <p:nvPr/>
          </p:nvSpPr>
          <p:spPr>
            <a:xfrm>
              <a:off x="11124635" y="1146995"/>
              <a:ext cx="1062524" cy="743767"/>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rtlCol="0" anchor="ctr"/>
            <a:lstStyle/>
            <a:p>
              <a:endParaRPr lang="ru-RU" dirty="0"/>
            </a:p>
          </p:txBody>
        </p:sp>
        <p:sp>
          <p:nvSpPr>
            <p:cNvPr id="46" name="Freeform: Shape 45">
              <a:extLst>
                <a:ext uri="{FF2B5EF4-FFF2-40B4-BE49-F238E27FC236}">
                  <a16:creationId xmlns:a16="http://schemas.microsoft.com/office/drawing/2014/main" id="{602EAB3F-89ED-4532-AC15-8D6D0DE40EEB}"/>
                </a:ext>
              </a:extLst>
            </p:cNvPr>
            <p:cNvSpPr/>
            <p:nvPr/>
          </p:nvSpPr>
          <p:spPr>
            <a:xfrm>
              <a:off x="11105057" y="1128932"/>
              <a:ext cx="1083775" cy="775643"/>
            </a:xfrm>
            <a:custGeom>
              <a:avLst/>
              <a:gdLst>
                <a:gd name="connsiteX0" fmla="*/ 219924 w 1083774"/>
                <a:gd name="connsiteY0" fmla="*/ 719860 h 775642"/>
                <a:gd name="connsiteX1" fmla="*/ 60545 w 1083774"/>
                <a:gd name="connsiteY1" fmla="*/ 674172 h 775642"/>
                <a:gd name="connsiteX2" fmla="*/ 58420 w 1083774"/>
                <a:gd name="connsiteY2" fmla="*/ 668859 h 775642"/>
                <a:gd name="connsiteX3" fmla="*/ 118984 w 1083774"/>
                <a:gd name="connsiteY3" fmla="*/ 515856 h 775642"/>
                <a:gd name="connsiteX4" fmla="*/ 1083756 w 1083774"/>
                <a:gd name="connsiteY4" fmla="*/ 48345 h 775642"/>
                <a:gd name="connsiteX5" fmla="*/ 1083756 w 1083774"/>
                <a:gd name="connsiteY5" fmla="*/ 7969 h 775642"/>
                <a:gd name="connsiteX6" fmla="*/ 103046 w 1083774"/>
                <a:gd name="connsiteY6" fmla="*/ 482917 h 775642"/>
                <a:gd name="connsiteX7" fmla="*/ 14856 w 1083774"/>
                <a:gd name="connsiteY7" fmla="*/ 578544 h 775642"/>
                <a:gd name="connsiteX8" fmla="*/ 24419 w 1083774"/>
                <a:gd name="connsiteY8" fmla="*/ 686922 h 775642"/>
                <a:gd name="connsiteX9" fmla="*/ 26544 w 1083774"/>
                <a:gd name="connsiteY9" fmla="*/ 692234 h 775642"/>
                <a:gd name="connsiteX10" fmla="*/ 157235 w 1083774"/>
                <a:gd name="connsiteY10" fmla="*/ 775111 h 775642"/>
                <a:gd name="connsiteX11" fmla="*/ 236924 w 1083774"/>
                <a:gd name="connsiteY11" fmla="*/ 754923 h 775642"/>
                <a:gd name="connsiteX12" fmla="*/ 1083756 w 1083774"/>
                <a:gd name="connsiteY12" fmla="*/ 344789 h 775642"/>
                <a:gd name="connsiteX13" fmla="*/ 1083756 w 1083774"/>
                <a:gd name="connsiteY13" fmla="*/ 301226 h 775642"/>
                <a:gd name="connsiteX14" fmla="*/ 219924 w 1083774"/>
                <a:gd name="connsiteY14" fmla="*/ 719860 h 7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a:ln>
          </p:spPr>
          <p:txBody>
            <a:bodyPr rtlCol="0" anchor="ctr"/>
            <a:lstStyle/>
            <a:p>
              <a:endParaRPr lang="ru-RU" dirty="0"/>
            </a:p>
          </p:txBody>
        </p:sp>
        <p:sp>
          <p:nvSpPr>
            <p:cNvPr id="47" name="Freeform: Shape 46">
              <a:extLst>
                <a:ext uri="{FF2B5EF4-FFF2-40B4-BE49-F238E27FC236}">
                  <a16:creationId xmlns:a16="http://schemas.microsoft.com/office/drawing/2014/main" id="{714D3737-C4D1-46DE-A197-29A638CA1F30}"/>
                </a:ext>
              </a:extLst>
            </p:cNvPr>
            <p:cNvSpPr/>
            <p:nvPr/>
          </p:nvSpPr>
          <p:spPr>
            <a:xfrm>
              <a:off x="9994666" y="301226"/>
              <a:ext cx="2199425" cy="1636287"/>
            </a:xfrm>
            <a:custGeom>
              <a:avLst/>
              <a:gdLst>
                <a:gd name="connsiteX0" fmla="*/ 538733 w 2199425"/>
                <a:gd name="connsiteY0" fmla="*/ 1550754 h 1636287"/>
                <a:gd name="connsiteX1" fmla="*/ 86098 w 2199425"/>
                <a:gd name="connsiteY1" fmla="*/ 1428564 h 1636287"/>
                <a:gd name="connsiteX2" fmla="*/ 80785 w 2199425"/>
                <a:gd name="connsiteY2" fmla="*/ 1416876 h 1636287"/>
                <a:gd name="connsiteX3" fmla="*/ 115848 w 2199425"/>
                <a:gd name="connsiteY3" fmla="*/ 1102369 h 1636287"/>
                <a:gd name="connsiteX4" fmla="*/ 257164 w 2199425"/>
                <a:gd name="connsiteY4" fmla="*/ 988679 h 1636287"/>
                <a:gd name="connsiteX5" fmla="*/ 2193084 w 2199425"/>
                <a:gd name="connsiteY5" fmla="*/ 49407 h 1636287"/>
                <a:gd name="connsiteX6" fmla="*/ 2193084 w 2199425"/>
                <a:gd name="connsiteY6" fmla="*/ 7969 h 1636287"/>
                <a:gd name="connsiteX7" fmla="*/ 241226 w 2199425"/>
                <a:gd name="connsiteY7" fmla="*/ 954678 h 1636287"/>
                <a:gd name="connsiteX8" fmla="*/ 23409 w 2199425"/>
                <a:gd name="connsiteY8" fmla="*/ 1187371 h 1636287"/>
                <a:gd name="connsiteX9" fmla="*/ 47847 w 2199425"/>
                <a:gd name="connsiteY9" fmla="*/ 1433876 h 1636287"/>
                <a:gd name="connsiteX10" fmla="*/ 53160 w 2199425"/>
                <a:gd name="connsiteY10" fmla="*/ 1445564 h 1636287"/>
                <a:gd name="connsiteX11" fmla="*/ 358104 w 2199425"/>
                <a:gd name="connsiteY11" fmla="*/ 1635756 h 1636287"/>
                <a:gd name="connsiteX12" fmla="*/ 555734 w 2199425"/>
                <a:gd name="connsiteY12" fmla="*/ 1585817 h 1636287"/>
                <a:gd name="connsiteX13" fmla="*/ 2193084 w 2199425"/>
                <a:gd name="connsiteY13" fmla="*/ 789987 h 1636287"/>
                <a:gd name="connsiteX14" fmla="*/ 2193084 w 2199425"/>
                <a:gd name="connsiteY14" fmla="*/ 748548 h 1636287"/>
                <a:gd name="connsiteX15" fmla="*/ 538733 w 2199425"/>
                <a:gd name="connsiteY15" fmla="*/ 1550754 h 16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a:ln>
          </p:spPr>
          <p:txBody>
            <a:bodyPr rtlCol="0" anchor="ctr"/>
            <a:lstStyle/>
            <a:p>
              <a:endParaRPr lang="ru-RU" dirty="0"/>
            </a:p>
          </p:txBody>
        </p:sp>
      </p:grpSp>
    </p:spTree>
    <p:extLst>
      <p:ext uri="{BB962C8B-B14F-4D97-AF65-F5344CB8AC3E}">
        <p14:creationId xmlns:p14="http://schemas.microsoft.com/office/powerpoint/2010/main" val="1505181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isi Misi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82A57BC-3B89-43EC-89B5-63F3D324ED65}"/>
              </a:ext>
            </a:extLst>
          </p:cNvPr>
          <p:cNvSpPr/>
          <p:nvPr userDrawn="1"/>
        </p:nvSpPr>
        <p:spPr>
          <a:xfrm>
            <a:off x="-2078" y="0"/>
            <a:ext cx="6098078" cy="6875476"/>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Content Placeholder 2">
            <a:extLst>
              <a:ext uri="{FF2B5EF4-FFF2-40B4-BE49-F238E27FC236}">
                <a16:creationId xmlns:a16="http://schemas.microsoft.com/office/drawing/2014/main" id="{6691FA81-DE61-4A8A-A55C-63B16B58283B}"/>
              </a:ext>
            </a:extLst>
          </p:cNvPr>
          <p:cNvSpPr>
            <a:spLocks noGrp="1"/>
          </p:cNvSpPr>
          <p:nvPr>
            <p:ph idx="1"/>
          </p:nvPr>
        </p:nvSpPr>
        <p:spPr>
          <a:xfrm>
            <a:off x="598690" y="2492896"/>
            <a:ext cx="4896544" cy="3240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9" name="Content Placeholder 2">
            <a:extLst>
              <a:ext uri="{FF2B5EF4-FFF2-40B4-BE49-F238E27FC236}">
                <a16:creationId xmlns:a16="http://schemas.microsoft.com/office/drawing/2014/main" id="{FD54644B-B7C0-4AA7-9FB2-8CFBDB5DB120}"/>
              </a:ext>
            </a:extLst>
          </p:cNvPr>
          <p:cNvSpPr>
            <a:spLocks noGrp="1"/>
          </p:cNvSpPr>
          <p:nvPr>
            <p:ph idx="10"/>
          </p:nvPr>
        </p:nvSpPr>
        <p:spPr>
          <a:xfrm>
            <a:off x="6696766" y="2492896"/>
            <a:ext cx="4896544" cy="3240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a:extLst>
              <a:ext uri="{FF2B5EF4-FFF2-40B4-BE49-F238E27FC236}">
                <a16:creationId xmlns:a16="http://schemas.microsoft.com/office/drawing/2014/main" id="{E0B0DF52-41FA-4938-A3FE-A087319BB7A9}"/>
              </a:ext>
            </a:extLst>
          </p:cNvPr>
          <p:cNvSpPr>
            <a:spLocks noGrp="1"/>
          </p:cNvSpPr>
          <p:nvPr>
            <p:ph type="body" sz="quarter" idx="11"/>
          </p:nvPr>
        </p:nvSpPr>
        <p:spPr>
          <a:xfrm>
            <a:off x="6696766" y="1124744"/>
            <a:ext cx="4896544" cy="1008112"/>
          </a:xfrm>
        </p:spPr>
        <p:txBody>
          <a:bodyPr/>
          <a:lstStyle>
            <a:lvl1pPr marL="0" indent="0" algn="ctr">
              <a:buNone/>
              <a:defRPr/>
            </a:lvl1pPr>
          </a:lstStyle>
          <a:p>
            <a:pPr lvl="0"/>
            <a:r>
              <a:rPr lang="en-US" dirty="0"/>
              <a:t>Click to edit Master text styles</a:t>
            </a:r>
          </a:p>
        </p:txBody>
      </p:sp>
      <p:sp>
        <p:nvSpPr>
          <p:cNvPr id="11" name="Text Placeholder 3">
            <a:extLst>
              <a:ext uri="{FF2B5EF4-FFF2-40B4-BE49-F238E27FC236}">
                <a16:creationId xmlns:a16="http://schemas.microsoft.com/office/drawing/2014/main" id="{D82E137B-630C-4EA5-9223-02AEBC38B3E4}"/>
              </a:ext>
            </a:extLst>
          </p:cNvPr>
          <p:cNvSpPr>
            <a:spLocks noGrp="1"/>
          </p:cNvSpPr>
          <p:nvPr>
            <p:ph type="body" sz="quarter" idx="12"/>
          </p:nvPr>
        </p:nvSpPr>
        <p:spPr>
          <a:xfrm>
            <a:off x="598689" y="1124744"/>
            <a:ext cx="4896544" cy="1008112"/>
          </a:xfrm>
        </p:spPr>
        <p:txBody>
          <a:bodyPr/>
          <a:lstStyle>
            <a:lvl1pPr marL="0" indent="0" algn="ctr">
              <a:buNone/>
              <a:defRPr/>
            </a:lvl1pPr>
          </a:lstStyle>
          <a:p>
            <a:pPr lvl="0"/>
            <a:r>
              <a:rPr lang="en-US" dirty="0"/>
              <a:t>Click to edit Master text styles</a:t>
            </a:r>
          </a:p>
        </p:txBody>
      </p:sp>
    </p:spTree>
    <p:extLst>
      <p:ext uri="{BB962C8B-B14F-4D97-AF65-F5344CB8AC3E}">
        <p14:creationId xmlns:p14="http://schemas.microsoft.com/office/powerpoint/2010/main" val="1194235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ur Servic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0BF6479-4EBC-4BE7-B7A1-A50A5F2F2CE7}"/>
              </a:ext>
            </a:extLst>
          </p:cNvPr>
          <p:cNvSpPr/>
          <p:nvPr userDrawn="1"/>
        </p:nvSpPr>
        <p:spPr>
          <a:xfrm>
            <a:off x="-2078" y="0"/>
            <a:ext cx="12194078" cy="6875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id="{6217B5FA-BA71-4CE7-B6C4-D6674A831D59}"/>
              </a:ext>
            </a:extLst>
          </p:cNvPr>
          <p:cNvSpPr/>
          <p:nvPr userDrawn="1"/>
        </p:nvSpPr>
        <p:spPr>
          <a:xfrm>
            <a:off x="-2078" y="1556792"/>
            <a:ext cx="5153590" cy="4751004"/>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5716F1EE-51A2-435B-8E8F-F9B9F44A494B}"/>
              </a:ext>
            </a:extLst>
          </p:cNvPr>
          <p:cNvSpPr/>
          <p:nvPr userDrawn="1"/>
        </p:nvSpPr>
        <p:spPr>
          <a:xfrm>
            <a:off x="-2078" y="6307796"/>
            <a:ext cx="12194078" cy="567680"/>
          </a:xfrm>
          <a:prstGeom prst="rect">
            <a:avLst/>
          </a:prstGeom>
          <a:solidFill>
            <a:srgbClr val="FDC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1">
            <a:extLst>
              <a:ext uri="{FF2B5EF4-FFF2-40B4-BE49-F238E27FC236}">
                <a16:creationId xmlns:a16="http://schemas.microsoft.com/office/drawing/2014/main" id="{163C8B7F-C789-4F92-84E6-F4B237FDF65C}"/>
              </a:ext>
            </a:extLst>
          </p:cNvPr>
          <p:cNvSpPr>
            <a:spLocks noGrp="1"/>
          </p:cNvSpPr>
          <p:nvPr>
            <p:ph type="title"/>
          </p:nvPr>
        </p:nvSpPr>
        <p:spPr>
          <a:xfrm>
            <a:off x="407988" y="2537519"/>
            <a:ext cx="4218957" cy="3411237"/>
          </a:xfrm>
        </p:spPr>
        <p:txBody>
          <a:bodyPr/>
          <a:lstStyle/>
          <a:p>
            <a:r>
              <a:rPr lang="en-US"/>
              <a:t>Click to edit Master title style</a:t>
            </a:r>
            <a:endParaRPr lang="en-ID"/>
          </a:p>
        </p:txBody>
      </p:sp>
      <p:sp>
        <p:nvSpPr>
          <p:cNvPr id="10" name="Picture Placeholder 9">
            <a:extLst>
              <a:ext uri="{FF2B5EF4-FFF2-40B4-BE49-F238E27FC236}">
                <a16:creationId xmlns:a16="http://schemas.microsoft.com/office/drawing/2014/main" id="{6C146F10-F06E-4468-9697-B441FAE2E5D7}"/>
              </a:ext>
            </a:extLst>
          </p:cNvPr>
          <p:cNvSpPr>
            <a:spLocks noGrp="1"/>
          </p:cNvSpPr>
          <p:nvPr>
            <p:ph type="pic" sz="quarter" idx="10"/>
          </p:nvPr>
        </p:nvSpPr>
        <p:spPr>
          <a:xfrm>
            <a:off x="407988" y="332656"/>
            <a:ext cx="11449050" cy="1872208"/>
          </a:xfrm>
          <a:prstGeom prst="rect">
            <a:avLst/>
          </a:prstGeom>
          <a:solidFill>
            <a:srgbClr val="F2F2F2"/>
          </a:solidFill>
          <a:ln>
            <a:noFill/>
          </a:ln>
        </p:spPr>
        <p:txBody>
          <a:bodyPr/>
          <a:lstStyle/>
          <a:p>
            <a:endParaRPr lang="en-ID"/>
          </a:p>
        </p:txBody>
      </p:sp>
      <p:sp>
        <p:nvSpPr>
          <p:cNvPr id="11" name="Content Placeholder 2">
            <a:extLst>
              <a:ext uri="{FF2B5EF4-FFF2-40B4-BE49-F238E27FC236}">
                <a16:creationId xmlns:a16="http://schemas.microsoft.com/office/drawing/2014/main" id="{668C08DF-7AC8-4245-9223-95C1023E03CA}"/>
              </a:ext>
            </a:extLst>
          </p:cNvPr>
          <p:cNvSpPr>
            <a:spLocks noGrp="1"/>
          </p:cNvSpPr>
          <p:nvPr>
            <p:ph idx="11"/>
          </p:nvPr>
        </p:nvSpPr>
        <p:spPr>
          <a:xfrm>
            <a:off x="5456098" y="2528138"/>
            <a:ext cx="3016166" cy="34211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14" name="Content Placeholder 2">
            <a:extLst>
              <a:ext uri="{FF2B5EF4-FFF2-40B4-BE49-F238E27FC236}">
                <a16:creationId xmlns:a16="http://schemas.microsoft.com/office/drawing/2014/main" id="{A6B0FF03-9B84-4103-845D-31C0DBF61BCC}"/>
              </a:ext>
            </a:extLst>
          </p:cNvPr>
          <p:cNvSpPr>
            <a:spLocks noGrp="1"/>
          </p:cNvSpPr>
          <p:nvPr>
            <p:ph idx="12"/>
          </p:nvPr>
        </p:nvSpPr>
        <p:spPr>
          <a:xfrm>
            <a:off x="8840872" y="2527022"/>
            <a:ext cx="3016166" cy="34211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15" name="Date Placeholder 3">
            <a:extLst>
              <a:ext uri="{FF2B5EF4-FFF2-40B4-BE49-F238E27FC236}">
                <a16:creationId xmlns:a16="http://schemas.microsoft.com/office/drawing/2014/main" id="{8A6E6ABC-5F5E-4C01-96F8-385B2572E1A7}"/>
              </a:ext>
            </a:extLst>
          </p:cNvPr>
          <p:cNvSpPr>
            <a:spLocks noGrp="1"/>
          </p:cNvSpPr>
          <p:nvPr>
            <p:ph type="dt" sz="half" idx="13"/>
          </p:nvPr>
        </p:nvSpPr>
        <p:spPr>
          <a:xfrm>
            <a:off x="493145" y="6409073"/>
            <a:ext cx="1822896" cy="365125"/>
          </a:xfrm>
        </p:spPr>
        <p:txBody>
          <a:bodyPr/>
          <a:lstStyle/>
          <a:p>
            <a:fld id="{349B1AD8-66D4-41FF-AA69-DE86F0B8FD45}" type="datetimeFigureOut">
              <a:rPr lang="id-ID" smtClean="0"/>
              <a:t>02/03/2023</a:t>
            </a:fld>
            <a:endParaRPr lang="id-ID" dirty="0"/>
          </a:p>
        </p:txBody>
      </p:sp>
      <p:sp>
        <p:nvSpPr>
          <p:cNvPr id="16" name="Footer Placeholder 4">
            <a:extLst>
              <a:ext uri="{FF2B5EF4-FFF2-40B4-BE49-F238E27FC236}">
                <a16:creationId xmlns:a16="http://schemas.microsoft.com/office/drawing/2014/main" id="{534ED174-FE53-45CF-8FDD-1AF0C5E3D201}"/>
              </a:ext>
            </a:extLst>
          </p:cNvPr>
          <p:cNvSpPr>
            <a:spLocks noGrp="1"/>
          </p:cNvSpPr>
          <p:nvPr>
            <p:ph type="ftr" sz="quarter" idx="14"/>
          </p:nvPr>
        </p:nvSpPr>
        <p:spPr>
          <a:xfrm>
            <a:off x="2738964" y="6409073"/>
            <a:ext cx="8191859" cy="365125"/>
          </a:xfrm>
        </p:spPr>
        <p:txBody>
          <a:bodyPr/>
          <a:lstStyle>
            <a:lvl1pPr>
              <a:defRPr lang="id-ID" dirty="0"/>
            </a:lvl1pPr>
          </a:lstStyle>
          <a:p>
            <a:endParaRPr lang="en-ID" dirty="0"/>
          </a:p>
        </p:txBody>
      </p:sp>
      <p:sp>
        <p:nvSpPr>
          <p:cNvPr id="17" name="Slide Number Placeholder 5">
            <a:extLst>
              <a:ext uri="{FF2B5EF4-FFF2-40B4-BE49-F238E27FC236}">
                <a16:creationId xmlns:a16="http://schemas.microsoft.com/office/drawing/2014/main" id="{642D80F7-9277-4117-9622-0B75A7CEB56B}"/>
              </a:ext>
            </a:extLst>
          </p:cNvPr>
          <p:cNvSpPr>
            <a:spLocks noGrp="1"/>
          </p:cNvSpPr>
          <p:nvPr>
            <p:ph type="sldNum" sz="quarter" idx="15"/>
          </p:nvPr>
        </p:nvSpPr>
        <p:spPr>
          <a:xfrm>
            <a:off x="11294345" y="6409073"/>
            <a:ext cx="345354" cy="365125"/>
          </a:xfrm>
        </p:spPr>
        <p:txBody>
          <a:bodyPr/>
          <a:lstStyle/>
          <a:p>
            <a:fld id="{33F65900-8107-4842-A4EC-A5E756FC938C}" type="slidenum">
              <a:rPr lang="id-ID" smtClean="0"/>
              <a:t>‹#›</a:t>
            </a:fld>
            <a:endParaRPr lang="id-ID" dirty="0"/>
          </a:p>
        </p:txBody>
      </p:sp>
    </p:spTree>
    <p:extLst>
      <p:ext uri="{BB962C8B-B14F-4D97-AF65-F5344CB8AC3E}">
        <p14:creationId xmlns:p14="http://schemas.microsoft.com/office/powerpoint/2010/main" val="96434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lient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500EB5E-9D0C-4E8F-8A7A-72AEB56AC600}"/>
              </a:ext>
            </a:extLst>
          </p:cNvPr>
          <p:cNvSpPr/>
          <p:nvPr userDrawn="1"/>
        </p:nvSpPr>
        <p:spPr>
          <a:xfrm>
            <a:off x="-2078" y="0"/>
            <a:ext cx="12194078" cy="6875476"/>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id="{CB77FA8A-A564-442F-A2C0-BE13930D4A70}"/>
              </a:ext>
            </a:extLst>
          </p:cNvPr>
          <p:cNvSpPr/>
          <p:nvPr userDrawn="1"/>
        </p:nvSpPr>
        <p:spPr>
          <a:xfrm>
            <a:off x="128461" y="129729"/>
            <a:ext cx="11932999" cy="6591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1">
            <a:extLst>
              <a:ext uri="{FF2B5EF4-FFF2-40B4-BE49-F238E27FC236}">
                <a16:creationId xmlns:a16="http://schemas.microsoft.com/office/drawing/2014/main" id="{FBF3008E-E960-4A1A-8D43-2671FF199EAE}"/>
              </a:ext>
            </a:extLst>
          </p:cNvPr>
          <p:cNvSpPr>
            <a:spLocks noGrp="1"/>
          </p:cNvSpPr>
          <p:nvPr>
            <p:ph type="title"/>
          </p:nvPr>
        </p:nvSpPr>
        <p:spPr>
          <a:xfrm>
            <a:off x="975496" y="332656"/>
            <a:ext cx="10238928" cy="1008112"/>
          </a:xfrm>
          <a:prstGeom prst="roundRect">
            <a:avLst/>
          </a:prstGeom>
          <a:solidFill>
            <a:srgbClr val="FDC72F"/>
          </a:solidFill>
        </p:spPr>
        <p:txBody>
          <a:bodyPr/>
          <a:lstStyle/>
          <a:p>
            <a:r>
              <a:rPr lang="en-US"/>
              <a:t>Click to edit Master title style</a:t>
            </a:r>
            <a:endParaRPr lang="en-ID"/>
          </a:p>
        </p:txBody>
      </p:sp>
      <p:sp>
        <p:nvSpPr>
          <p:cNvPr id="15" name="Text Placeholder 3">
            <a:extLst>
              <a:ext uri="{FF2B5EF4-FFF2-40B4-BE49-F238E27FC236}">
                <a16:creationId xmlns:a16="http://schemas.microsoft.com/office/drawing/2014/main" id="{799363D3-CA5A-4945-9A97-B1E029786AE6}"/>
              </a:ext>
            </a:extLst>
          </p:cNvPr>
          <p:cNvSpPr>
            <a:spLocks noGrp="1"/>
          </p:cNvSpPr>
          <p:nvPr>
            <p:ph type="body" sz="quarter" idx="10"/>
          </p:nvPr>
        </p:nvSpPr>
        <p:spPr>
          <a:xfrm>
            <a:off x="407368" y="1543695"/>
            <a:ext cx="2304255" cy="453240"/>
          </a:xfrm>
          <a:prstGeom prst="roundRect">
            <a:avLst/>
          </a:prstGeom>
          <a:solidFill>
            <a:srgbClr val="FDC72F"/>
          </a:solidFill>
        </p:spPr>
        <p:txBody>
          <a:bodyPr>
            <a:noAutofit/>
          </a:bodyPr>
          <a:lstStyle>
            <a:lvl1pPr marL="0" indent="0" algn="ctr">
              <a:buNone/>
              <a:defRPr sz="1200"/>
            </a:lvl1pPr>
          </a:lstStyle>
          <a:p>
            <a:pPr lvl="0"/>
            <a:r>
              <a:rPr lang="en-US" dirty="0"/>
              <a:t>Click to edit Master text styles</a:t>
            </a:r>
          </a:p>
        </p:txBody>
      </p:sp>
      <p:sp>
        <p:nvSpPr>
          <p:cNvPr id="16" name="Text Placeholder 3">
            <a:extLst>
              <a:ext uri="{FF2B5EF4-FFF2-40B4-BE49-F238E27FC236}">
                <a16:creationId xmlns:a16="http://schemas.microsoft.com/office/drawing/2014/main" id="{BE8D3B9E-6472-4143-A174-4EE6F7204154}"/>
              </a:ext>
            </a:extLst>
          </p:cNvPr>
          <p:cNvSpPr>
            <a:spLocks noGrp="1"/>
          </p:cNvSpPr>
          <p:nvPr>
            <p:ph type="body" sz="quarter" idx="11"/>
          </p:nvPr>
        </p:nvSpPr>
        <p:spPr>
          <a:xfrm>
            <a:off x="3431705" y="1543695"/>
            <a:ext cx="2304255" cy="453240"/>
          </a:xfrm>
          <a:prstGeom prst="roundRect">
            <a:avLst/>
          </a:prstGeom>
          <a:solidFill>
            <a:srgbClr val="FDC72F"/>
          </a:solidFill>
        </p:spPr>
        <p:txBody>
          <a:bodyPr>
            <a:noAutofit/>
          </a:bodyPr>
          <a:lstStyle>
            <a:lvl1pPr marL="0" indent="0" algn="ctr">
              <a:buNone/>
              <a:defRPr sz="1200"/>
            </a:lvl1pPr>
          </a:lstStyle>
          <a:p>
            <a:pPr lvl="0"/>
            <a:r>
              <a:rPr lang="en-US" dirty="0"/>
              <a:t>Click to edit Master text styles</a:t>
            </a:r>
          </a:p>
        </p:txBody>
      </p:sp>
      <p:sp>
        <p:nvSpPr>
          <p:cNvPr id="17" name="Text Placeholder 3">
            <a:extLst>
              <a:ext uri="{FF2B5EF4-FFF2-40B4-BE49-F238E27FC236}">
                <a16:creationId xmlns:a16="http://schemas.microsoft.com/office/drawing/2014/main" id="{A511638F-F2C8-45A4-885F-D7F9AC82C3A7}"/>
              </a:ext>
            </a:extLst>
          </p:cNvPr>
          <p:cNvSpPr>
            <a:spLocks noGrp="1"/>
          </p:cNvSpPr>
          <p:nvPr>
            <p:ph type="body" sz="quarter" idx="12"/>
          </p:nvPr>
        </p:nvSpPr>
        <p:spPr>
          <a:xfrm>
            <a:off x="6456041" y="1543695"/>
            <a:ext cx="2304255" cy="453240"/>
          </a:xfrm>
          <a:prstGeom prst="roundRect">
            <a:avLst/>
          </a:prstGeom>
          <a:solidFill>
            <a:srgbClr val="FDC72F"/>
          </a:solidFill>
        </p:spPr>
        <p:txBody>
          <a:bodyPr>
            <a:noAutofit/>
          </a:bodyPr>
          <a:lstStyle>
            <a:lvl1pPr marL="0" indent="0" algn="ctr">
              <a:buNone/>
              <a:defRPr sz="1200"/>
            </a:lvl1pPr>
          </a:lstStyle>
          <a:p>
            <a:pPr lvl="0"/>
            <a:r>
              <a:rPr lang="en-US" dirty="0"/>
              <a:t>Click to edit Master text styles</a:t>
            </a:r>
          </a:p>
        </p:txBody>
      </p:sp>
      <p:sp>
        <p:nvSpPr>
          <p:cNvPr id="18" name="Text Placeholder 3">
            <a:extLst>
              <a:ext uri="{FF2B5EF4-FFF2-40B4-BE49-F238E27FC236}">
                <a16:creationId xmlns:a16="http://schemas.microsoft.com/office/drawing/2014/main" id="{3B4C4EEF-688F-4B52-B129-930CF87939ED}"/>
              </a:ext>
            </a:extLst>
          </p:cNvPr>
          <p:cNvSpPr>
            <a:spLocks noGrp="1"/>
          </p:cNvSpPr>
          <p:nvPr>
            <p:ph type="body" sz="quarter" idx="13"/>
          </p:nvPr>
        </p:nvSpPr>
        <p:spPr>
          <a:xfrm>
            <a:off x="9480377" y="1543695"/>
            <a:ext cx="2304255" cy="453240"/>
          </a:xfrm>
          <a:prstGeom prst="roundRect">
            <a:avLst/>
          </a:prstGeom>
          <a:solidFill>
            <a:srgbClr val="FDC72F"/>
          </a:solidFill>
        </p:spPr>
        <p:txBody>
          <a:bodyPr>
            <a:noAutofit/>
          </a:bodyPr>
          <a:lstStyle>
            <a:lvl1pPr marL="0" indent="0" algn="ctr">
              <a:buNone/>
              <a:defRPr sz="1200"/>
            </a:lvl1pPr>
          </a:lstStyle>
          <a:p>
            <a:pPr lvl="0"/>
            <a:r>
              <a:rPr lang="en-US" dirty="0"/>
              <a:t>Click to edit Master text styles</a:t>
            </a:r>
          </a:p>
        </p:txBody>
      </p:sp>
    </p:spTree>
    <p:extLst>
      <p:ext uri="{BB962C8B-B14F-4D97-AF65-F5344CB8AC3E}">
        <p14:creationId xmlns:p14="http://schemas.microsoft.com/office/powerpoint/2010/main" val="1391481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artner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500EB5E-9D0C-4E8F-8A7A-72AEB56AC600}"/>
              </a:ext>
            </a:extLst>
          </p:cNvPr>
          <p:cNvSpPr/>
          <p:nvPr userDrawn="1"/>
        </p:nvSpPr>
        <p:spPr>
          <a:xfrm>
            <a:off x="-2078" y="0"/>
            <a:ext cx="12194078" cy="6875476"/>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id="{CB77FA8A-A564-442F-A2C0-BE13930D4A70}"/>
              </a:ext>
            </a:extLst>
          </p:cNvPr>
          <p:cNvSpPr/>
          <p:nvPr userDrawn="1"/>
        </p:nvSpPr>
        <p:spPr>
          <a:xfrm>
            <a:off x="128461" y="129729"/>
            <a:ext cx="11932999" cy="6591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1">
            <a:extLst>
              <a:ext uri="{FF2B5EF4-FFF2-40B4-BE49-F238E27FC236}">
                <a16:creationId xmlns:a16="http://schemas.microsoft.com/office/drawing/2014/main" id="{FBF3008E-E960-4A1A-8D43-2671FF199EAE}"/>
              </a:ext>
            </a:extLst>
          </p:cNvPr>
          <p:cNvSpPr>
            <a:spLocks noGrp="1"/>
          </p:cNvSpPr>
          <p:nvPr>
            <p:ph type="title"/>
          </p:nvPr>
        </p:nvSpPr>
        <p:spPr>
          <a:xfrm>
            <a:off x="975496" y="332656"/>
            <a:ext cx="10238928" cy="1008112"/>
          </a:xfrm>
          <a:prstGeom prst="roundRect">
            <a:avLst/>
          </a:prstGeom>
          <a:solidFill>
            <a:srgbClr val="FDC72F"/>
          </a:solidFill>
        </p:spPr>
        <p:txBody>
          <a:bodyPr/>
          <a:lstStyle/>
          <a:p>
            <a:r>
              <a:rPr lang="en-US"/>
              <a:t>Click to edit Master title style</a:t>
            </a:r>
            <a:endParaRPr lang="en-ID"/>
          </a:p>
        </p:txBody>
      </p:sp>
    </p:spTree>
    <p:extLst>
      <p:ext uri="{BB962C8B-B14F-4D97-AF65-F5344CB8AC3E}">
        <p14:creationId xmlns:p14="http://schemas.microsoft.com/office/powerpoint/2010/main" val="2168222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ur Activities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0E883E0-92FF-483D-847D-D1B26678031A}"/>
              </a:ext>
            </a:extLst>
          </p:cNvPr>
          <p:cNvSpPr/>
          <p:nvPr userDrawn="1"/>
        </p:nvSpPr>
        <p:spPr>
          <a:xfrm>
            <a:off x="-2078" y="0"/>
            <a:ext cx="12194078" cy="6875476"/>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Text Placeholder 19">
            <a:extLst>
              <a:ext uri="{FF2B5EF4-FFF2-40B4-BE49-F238E27FC236}">
                <a16:creationId xmlns:a16="http://schemas.microsoft.com/office/drawing/2014/main" id="{124CEDBC-3BB8-4E35-A438-632D4E3A5B0E}"/>
              </a:ext>
            </a:extLst>
          </p:cNvPr>
          <p:cNvSpPr>
            <a:spLocks noGrp="1"/>
          </p:cNvSpPr>
          <p:nvPr>
            <p:ph type="body" sz="quarter" idx="14" hasCustomPrompt="1"/>
          </p:nvPr>
        </p:nvSpPr>
        <p:spPr>
          <a:xfrm>
            <a:off x="974725" y="3212976"/>
            <a:ext cx="3033713" cy="647824"/>
          </a:xfrm>
          <a:prstGeom prst="roundRect">
            <a:avLst/>
          </a:prstGeom>
          <a:solidFill>
            <a:schemeClr val="bg1"/>
          </a:solidFill>
          <a:ln>
            <a:noFill/>
          </a:ln>
        </p:spPr>
        <p:txBody>
          <a:bodyP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en-ID" dirty="0"/>
          </a:p>
        </p:txBody>
      </p:sp>
      <p:sp>
        <p:nvSpPr>
          <p:cNvPr id="2" name="Title 1">
            <a:extLst>
              <a:ext uri="{FF2B5EF4-FFF2-40B4-BE49-F238E27FC236}">
                <a16:creationId xmlns:a16="http://schemas.microsoft.com/office/drawing/2014/main" id="{8AB60935-14AA-454E-8E7A-064697F607D8}"/>
              </a:ext>
            </a:extLst>
          </p:cNvPr>
          <p:cNvSpPr>
            <a:spLocks noGrp="1"/>
          </p:cNvSpPr>
          <p:nvPr>
            <p:ph type="title"/>
          </p:nvPr>
        </p:nvSpPr>
        <p:spPr>
          <a:xfrm>
            <a:off x="975497" y="353743"/>
            <a:ext cx="10238928" cy="1008112"/>
          </a:xfrm>
          <a:prstGeom prst="roundRect">
            <a:avLst/>
          </a:prstGeom>
          <a:solidFill>
            <a:srgbClr val="FDC72F"/>
          </a:solidFill>
          <a:ln>
            <a:noFill/>
          </a:ln>
        </p:spPr>
        <p:txBody>
          <a:bodyPr/>
          <a:lstStyle/>
          <a:p>
            <a:r>
              <a:rPr lang="en-US" dirty="0"/>
              <a:t>Click to edit Master title style</a:t>
            </a:r>
            <a:endParaRPr lang="en-ID" dirty="0"/>
          </a:p>
        </p:txBody>
      </p:sp>
      <p:sp>
        <p:nvSpPr>
          <p:cNvPr id="14" name="Picture Placeholder 13">
            <a:extLst>
              <a:ext uri="{FF2B5EF4-FFF2-40B4-BE49-F238E27FC236}">
                <a16:creationId xmlns:a16="http://schemas.microsoft.com/office/drawing/2014/main" id="{D89615F9-CBFB-4C27-971E-BBE8DDD4A3E3}"/>
              </a:ext>
            </a:extLst>
          </p:cNvPr>
          <p:cNvSpPr>
            <a:spLocks noGrp="1"/>
          </p:cNvSpPr>
          <p:nvPr>
            <p:ph type="pic" sz="quarter" idx="13"/>
          </p:nvPr>
        </p:nvSpPr>
        <p:spPr>
          <a:xfrm>
            <a:off x="975496" y="1601416"/>
            <a:ext cx="3032272" cy="1727200"/>
          </a:xfrm>
        </p:spPr>
        <p:txBody>
          <a:bodyPr/>
          <a:lstStyle/>
          <a:p>
            <a:endParaRPr lang="en-ID"/>
          </a:p>
        </p:txBody>
      </p:sp>
      <p:sp>
        <p:nvSpPr>
          <p:cNvPr id="21" name="Text Placeholder 19">
            <a:extLst>
              <a:ext uri="{FF2B5EF4-FFF2-40B4-BE49-F238E27FC236}">
                <a16:creationId xmlns:a16="http://schemas.microsoft.com/office/drawing/2014/main" id="{3598735E-C1F4-4932-9011-5B340758BDDB}"/>
              </a:ext>
            </a:extLst>
          </p:cNvPr>
          <p:cNvSpPr>
            <a:spLocks noGrp="1"/>
          </p:cNvSpPr>
          <p:nvPr>
            <p:ph type="body" sz="quarter" idx="15" hasCustomPrompt="1"/>
          </p:nvPr>
        </p:nvSpPr>
        <p:spPr>
          <a:xfrm>
            <a:off x="4579143" y="3207078"/>
            <a:ext cx="3033713" cy="647824"/>
          </a:xfrm>
          <a:prstGeom prst="roundRect">
            <a:avLst/>
          </a:prstGeom>
          <a:solidFill>
            <a:schemeClr val="bg1"/>
          </a:solidFill>
          <a:ln>
            <a:noFill/>
          </a:ln>
        </p:spPr>
        <p:txBody>
          <a:bodyP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en-ID" dirty="0"/>
          </a:p>
        </p:txBody>
      </p:sp>
      <p:sp>
        <p:nvSpPr>
          <p:cNvPr id="22" name="Picture Placeholder 13">
            <a:extLst>
              <a:ext uri="{FF2B5EF4-FFF2-40B4-BE49-F238E27FC236}">
                <a16:creationId xmlns:a16="http://schemas.microsoft.com/office/drawing/2014/main" id="{3AC55DC5-6935-49DC-9B56-C0E7E712365F}"/>
              </a:ext>
            </a:extLst>
          </p:cNvPr>
          <p:cNvSpPr>
            <a:spLocks noGrp="1"/>
          </p:cNvSpPr>
          <p:nvPr>
            <p:ph type="pic" sz="quarter" idx="16"/>
          </p:nvPr>
        </p:nvSpPr>
        <p:spPr>
          <a:xfrm>
            <a:off x="4579914" y="1595518"/>
            <a:ext cx="3032272" cy="1727200"/>
          </a:xfrm>
        </p:spPr>
        <p:txBody>
          <a:bodyPr/>
          <a:lstStyle/>
          <a:p>
            <a:endParaRPr lang="en-ID"/>
          </a:p>
        </p:txBody>
      </p:sp>
      <p:sp>
        <p:nvSpPr>
          <p:cNvPr id="23" name="Text Placeholder 19">
            <a:extLst>
              <a:ext uri="{FF2B5EF4-FFF2-40B4-BE49-F238E27FC236}">
                <a16:creationId xmlns:a16="http://schemas.microsoft.com/office/drawing/2014/main" id="{9C0D73CE-0C65-414D-B374-A9F9F6CD3F45}"/>
              </a:ext>
            </a:extLst>
          </p:cNvPr>
          <p:cNvSpPr>
            <a:spLocks noGrp="1"/>
          </p:cNvSpPr>
          <p:nvPr>
            <p:ph type="body" sz="quarter" idx="17" hasCustomPrompt="1"/>
          </p:nvPr>
        </p:nvSpPr>
        <p:spPr>
          <a:xfrm>
            <a:off x="8180712" y="3207078"/>
            <a:ext cx="3033713" cy="647824"/>
          </a:xfrm>
          <a:prstGeom prst="roundRect">
            <a:avLst/>
          </a:prstGeom>
          <a:solidFill>
            <a:schemeClr val="bg1"/>
          </a:solidFill>
          <a:ln>
            <a:noFill/>
          </a:ln>
        </p:spPr>
        <p:txBody>
          <a:bodyP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en-ID" dirty="0"/>
          </a:p>
        </p:txBody>
      </p:sp>
      <p:sp>
        <p:nvSpPr>
          <p:cNvPr id="24" name="Picture Placeholder 13">
            <a:extLst>
              <a:ext uri="{FF2B5EF4-FFF2-40B4-BE49-F238E27FC236}">
                <a16:creationId xmlns:a16="http://schemas.microsoft.com/office/drawing/2014/main" id="{4AF44D1F-9FF8-4F7F-A542-871A716E4878}"/>
              </a:ext>
            </a:extLst>
          </p:cNvPr>
          <p:cNvSpPr>
            <a:spLocks noGrp="1"/>
          </p:cNvSpPr>
          <p:nvPr>
            <p:ph type="pic" sz="quarter" idx="18"/>
          </p:nvPr>
        </p:nvSpPr>
        <p:spPr>
          <a:xfrm>
            <a:off x="8181483" y="1595518"/>
            <a:ext cx="3032272" cy="1727200"/>
          </a:xfrm>
        </p:spPr>
        <p:txBody>
          <a:bodyPr/>
          <a:lstStyle/>
          <a:p>
            <a:endParaRPr lang="en-ID"/>
          </a:p>
        </p:txBody>
      </p:sp>
      <p:sp>
        <p:nvSpPr>
          <p:cNvPr id="25" name="Text Placeholder 19">
            <a:extLst>
              <a:ext uri="{FF2B5EF4-FFF2-40B4-BE49-F238E27FC236}">
                <a16:creationId xmlns:a16="http://schemas.microsoft.com/office/drawing/2014/main" id="{B0C6E14C-A72E-456A-A336-7C38A859A564}"/>
              </a:ext>
            </a:extLst>
          </p:cNvPr>
          <p:cNvSpPr>
            <a:spLocks noGrp="1"/>
          </p:cNvSpPr>
          <p:nvPr>
            <p:ph type="body" sz="quarter" idx="19" hasCustomPrompt="1"/>
          </p:nvPr>
        </p:nvSpPr>
        <p:spPr>
          <a:xfrm>
            <a:off x="987673" y="5717819"/>
            <a:ext cx="3033713" cy="647824"/>
          </a:xfrm>
          <a:prstGeom prst="roundRect">
            <a:avLst/>
          </a:prstGeom>
          <a:solidFill>
            <a:schemeClr val="bg1"/>
          </a:solidFill>
          <a:ln>
            <a:noFill/>
          </a:ln>
        </p:spPr>
        <p:txBody>
          <a:bodyP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en-ID" dirty="0"/>
          </a:p>
        </p:txBody>
      </p:sp>
      <p:sp>
        <p:nvSpPr>
          <p:cNvPr id="26" name="Picture Placeholder 13">
            <a:extLst>
              <a:ext uri="{FF2B5EF4-FFF2-40B4-BE49-F238E27FC236}">
                <a16:creationId xmlns:a16="http://schemas.microsoft.com/office/drawing/2014/main" id="{9938F487-4136-4213-83D9-047102801016}"/>
              </a:ext>
            </a:extLst>
          </p:cNvPr>
          <p:cNvSpPr>
            <a:spLocks noGrp="1"/>
          </p:cNvSpPr>
          <p:nvPr>
            <p:ph type="pic" sz="quarter" idx="20"/>
          </p:nvPr>
        </p:nvSpPr>
        <p:spPr>
          <a:xfrm>
            <a:off x="988444" y="4106259"/>
            <a:ext cx="3032272" cy="1727200"/>
          </a:xfrm>
        </p:spPr>
        <p:txBody>
          <a:bodyPr/>
          <a:lstStyle/>
          <a:p>
            <a:endParaRPr lang="en-ID"/>
          </a:p>
        </p:txBody>
      </p:sp>
      <p:sp>
        <p:nvSpPr>
          <p:cNvPr id="27" name="Text Placeholder 19">
            <a:extLst>
              <a:ext uri="{FF2B5EF4-FFF2-40B4-BE49-F238E27FC236}">
                <a16:creationId xmlns:a16="http://schemas.microsoft.com/office/drawing/2014/main" id="{1963F888-2B40-4D10-BE48-6E7BCFBF8E59}"/>
              </a:ext>
            </a:extLst>
          </p:cNvPr>
          <p:cNvSpPr>
            <a:spLocks noGrp="1"/>
          </p:cNvSpPr>
          <p:nvPr>
            <p:ph type="body" sz="quarter" idx="21" hasCustomPrompt="1"/>
          </p:nvPr>
        </p:nvSpPr>
        <p:spPr>
          <a:xfrm>
            <a:off x="4592091" y="5711921"/>
            <a:ext cx="3033713" cy="647824"/>
          </a:xfrm>
          <a:prstGeom prst="roundRect">
            <a:avLst/>
          </a:prstGeom>
          <a:solidFill>
            <a:schemeClr val="bg1"/>
          </a:solidFill>
          <a:ln>
            <a:noFill/>
          </a:ln>
        </p:spPr>
        <p:txBody>
          <a:bodyP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en-ID" dirty="0"/>
          </a:p>
        </p:txBody>
      </p:sp>
      <p:sp>
        <p:nvSpPr>
          <p:cNvPr id="28" name="Picture Placeholder 13">
            <a:extLst>
              <a:ext uri="{FF2B5EF4-FFF2-40B4-BE49-F238E27FC236}">
                <a16:creationId xmlns:a16="http://schemas.microsoft.com/office/drawing/2014/main" id="{F5B05938-8C3E-4D18-BF1C-941580D5701E}"/>
              </a:ext>
            </a:extLst>
          </p:cNvPr>
          <p:cNvSpPr>
            <a:spLocks noGrp="1"/>
          </p:cNvSpPr>
          <p:nvPr>
            <p:ph type="pic" sz="quarter" idx="22"/>
          </p:nvPr>
        </p:nvSpPr>
        <p:spPr>
          <a:xfrm>
            <a:off x="4592862" y="4100361"/>
            <a:ext cx="3032272" cy="1727200"/>
          </a:xfrm>
        </p:spPr>
        <p:txBody>
          <a:bodyPr/>
          <a:lstStyle/>
          <a:p>
            <a:endParaRPr lang="en-ID"/>
          </a:p>
        </p:txBody>
      </p:sp>
      <p:sp>
        <p:nvSpPr>
          <p:cNvPr id="29" name="Text Placeholder 19">
            <a:extLst>
              <a:ext uri="{FF2B5EF4-FFF2-40B4-BE49-F238E27FC236}">
                <a16:creationId xmlns:a16="http://schemas.microsoft.com/office/drawing/2014/main" id="{43E17720-EEEE-4DB3-B4BB-5D14D0E15E01}"/>
              </a:ext>
            </a:extLst>
          </p:cNvPr>
          <p:cNvSpPr>
            <a:spLocks noGrp="1"/>
          </p:cNvSpPr>
          <p:nvPr>
            <p:ph type="body" sz="quarter" idx="23" hasCustomPrompt="1"/>
          </p:nvPr>
        </p:nvSpPr>
        <p:spPr>
          <a:xfrm>
            <a:off x="8193660" y="5711921"/>
            <a:ext cx="3033713" cy="647824"/>
          </a:xfrm>
          <a:prstGeom prst="roundRect">
            <a:avLst/>
          </a:prstGeom>
          <a:solidFill>
            <a:schemeClr val="bg1"/>
          </a:solidFill>
          <a:ln>
            <a:noFill/>
          </a:ln>
        </p:spPr>
        <p:txBody>
          <a:bodyP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en-ID" dirty="0"/>
          </a:p>
        </p:txBody>
      </p:sp>
      <p:sp>
        <p:nvSpPr>
          <p:cNvPr id="30" name="Picture Placeholder 13">
            <a:extLst>
              <a:ext uri="{FF2B5EF4-FFF2-40B4-BE49-F238E27FC236}">
                <a16:creationId xmlns:a16="http://schemas.microsoft.com/office/drawing/2014/main" id="{EFE6E940-A499-4080-87C9-393697E84C02}"/>
              </a:ext>
            </a:extLst>
          </p:cNvPr>
          <p:cNvSpPr>
            <a:spLocks noGrp="1"/>
          </p:cNvSpPr>
          <p:nvPr>
            <p:ph type="pic" sz="quarter" idx="24"/>
          </p:nvPr>
        </p:nvSpPr>
        <p:spPr>
          <a:xfrm>
            <a:off x="8194431" y="4100361"/>
            <a:ext cx="3032272" cy="1727200"/>
          </a:xfrm>
        </p:spPr>
        <p:txBody>
          <a:bodyPr/>
          <a:lstStyle/>
          <a:p>
            <a:endParaRPr lang="en-ID"/>
          </a:p>
        </p:txBody>
      </p:sp>
    </p:spTree>
    <p:extLst>
      <p:ext uri="{BB962C8B-B14F-4D97-AF65-F5344CB8AC3E}">
        <p14:creationId xmlns:p14="http://schemas.microsoft.com/office/powerpoint/2010/main" val="2134066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stimonial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F7D2DAB-F8B5-420D-9B13-8302D4C79997}"/>
              </a:ext>
            </a:extLst>
          </p:cNvPr>
          <p:cNvSpPr/>
          <p:nvPr userDrawn="1"/>
        </p:nvSpPr>
        <p:spPr>
          <a:xfrm>
            <a:off x="-2078" y="0"/>
            <a:ext cx="12194078" cy="6875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id="{B83FCACE-D938-46DB-A6D8-C6614091CC59}"/>
              </a:ext>
            </a:extLst>
          </p:cNvPr>
          <p:cNvSpPr/>
          <p:nvPr userDrawn="1"/>
        </p:nvSpPr>
        <p:spPr>
          <a:xfrm>
            <a:off x="-2078" y="3429000"/>
            <a:ext cx="12194078" cy="344647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1">
            <a:extLst>
              <a:ext uri="{FF2B5EF4-FFF2-40B4-BE49-F238E27FC236}">
                <a16:creationId xmlns:a16="http://schemas.microsoft.com/office/drawing/2014/main" id="{D0E314A6-9A76-47EF-8D41-A510C18B7983}"/>
              </a:ext>
            </a:extLst>
          </p:cNvPr>
          <p:cNvSpPr>
            <a:spLocks noGrp="1"/>
          </p:cNvSpPr>
          <p:nvPr>
            <p:ph type="title"/>
          </p:nvPr>
        </p:nvSpPr>
        <p:spPr/>
        <p:txBody>
          <a:bodyPr/>
          <a:lstStyle/>
          <a:p>
            <a:r>
              <a:rPr lang="en-US"/>
              <a:t>Click to edit Master title style</a:t>
            </a:r>
            <a:endParaRPr lang="en-ID"/>
          </a:p>
        </p:txBody>
      </p:sp>
      <p:sp>
        <p:nvSpPr>
          <p:cNvPr id="9" name="Rectangle 8">
            <a:extLst>
              <a:ext uri="{FF2B5EF4-FFF2-40B4-BE49-F238E27FC236}">
                <a16:creationId xmlns:a16="http://schemas.microsoft.com/office/drawing/2014/main" id="{7845C06C-2D10-4EB4-8C0E-C9A8585A3BC8}"/>
              </a:ext>
            </a:extLst>
          </p:cNvPr>
          <p:cNvSpPr/>
          <p:nvPr userDrawn="1"/>
        </p:nvSpPr>
        <p:spPr>
          <a:xfrm>
            <a:off x="6384032" y="1556792"/>
            <a:ext cx="5153590" cy="4823012"/>
          </a:xfrm>
          <a:prstGeom prst="rect">
            <a:avLst/>
          </a:prstGeom>
          <a:solidFill>
            <a:srgbClr val="262626"/>
          </a:solidFill>
          <a:ln>
            <a:noFill/>
          </a:ln>
          <a:effectLst>
            <a:outerShdw blurRad="190500" dist="114300" dir="18240000"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Rectangle 10">
            <a:extLst>
              <a:ext uri="{FF2B5EF4-FFF2-40B4-BE49-F238E27FC236}">
                <a16:creationId xmlns:a16="http://schemas.microsoft.com/office/drawing/2014/main" id="{A60DF13D-9C10-4A3A-A454-7B152958AE2F}"/>
              </a:ext>
            </a:extLst>
          </p:cNvPr>
          <p:cNvSpPr/>
          <p:nvPr userDrawn="1"/>
        </p:nvSpPr>
        <p:spPr>
          <a:xfrm>
            <a:off x="654379" y="1556792"/>
            <a:ext cx="5153590" cy="4823012"/>
          </a:xfrm>
          <a:prstGeom prst="rect">
            <a:avLst/>
          </a:prstGeom>
          <a:solidFill>
            <a:srgbClr val="FDC72F"/>
          </a:solidFill>
          <a:ln>
            <a:noFill/>
          </a:ln>
          <a:effectLst>
            <a:outerShdw blurRad="190500" dist="114300" dir="18240000"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Content Placeholder 2">
            <a:extLst>
              <a:ext uri="{FF2B5EF4-FFF2-40B4-BE49-F238E27FC236}">
                <a16:creationId xmlns:a16="http://schemas.microsoft.com/office/drawing/2014/main" id="{EB1582A6-4663-44EC-9562-C386C70F090E}"/>
              </a:ext>
            </a:extLst>
          </p:cNvPr>
          <p:cNvSpPr>
            <a:spLocks noGrp="1"/>
          </p:cNvSpPr>
          <p:nvPr>
            <p:ph idx="11" hasCustomPrompt="1"/>
          </p:nvPr>
        </p:nvSpPr>
        <p:spPr>
          <a:xfrm>
            <a:off x="983432" y="1880066"/>
            <a:ext cx="4464496" cy="356515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id-ID" dirty="0"/>
          </a:p>
        </p:txBody>
      </p:sp>
      <p:sp>
        <p:nvSpPr>
          <p:cNvPr id="13" name="Content Placeholder 2">
            <a:extLst>
              <a:ext uri="{FF2B5EF4-FFF2-40B4-BE49-F238E27FC236}">
                <a16:creationId xmlns:a16="http://schemas.microsoft.com/office/drawing/2014/main" id="{A0F63F28-93F0-49B2-9CC9-84D7CEC51BB1}"/>
              </a:ext>
            </a:extLst>
          </p:cNvPr>
          <p:cNvSpPr>
            <a:spLocks noGrp="1"/>
          </p:cNvSpPr>
          <p:nvPr>
            <p:ph idx="12" hasCustomPrompt="1"/>
          </p:nvPr>
        </p:nvSpPr>
        <p:spPr>
          <a:xfrm>
            <a:off x="6744072" y="1880066"/>
            <a:ext cx="4464496" cy="356515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id-ID" dirty="0"/>
          </a:p>
        </p:txBody>
      </p:sp>
      <p:sp>
        <p:nvSpPr>
          <p:cNvPr id="18" name="Rectangle: Rounded Corners 17">
            <a:extLst>
              <a:ext uri="{FF2B5EF4-FFF2-40B4-BE49-F238E27FC236}">
                <a16:creationId xmlns:a16="http://schemas.microsoft.com/office/drawing/2014/main" id="{3CE6CC56-0682-4B3B-A34D-5AE348B1702B}"/>
              </a:ext>
            </a:extLst>
          </p:cNvPr>
          <p:cNvSpPr/>
          <p:nvPr userDrawn="1"/>
        </p:nvSpPr>
        <p:spPr>
          <a:xfrm>
            <a:off x="1055440" y="5749449"/>
            <a:ext cx="4392488" cy="82733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Picture Placeholder 14">
            <a:extLst>
              <a:ext uri="{FF2B5EF4-FFF2-40B4-BE49-F238E27FC236}">
                <a16:creationId xmlns:a16="http://schemas.microsoft.com/office/drawing/2014/main" id="{402095DC-04EA-4ED6-8503-714660D2C833}"/>
              </a:ext>
            </a:extLst>
          </p:cNvPr>
          <p:cNvSpPr>
            <a:spLocks noGrp="1"/>
          </p:cNvSpPr>
          <p:nvPr>
            <p:ph type="pic" sz="quarter" idx="13"/>
          </p:nvPr>
        </p:nvSpPr>
        <p:spPr>
          <a:xfrm>
            <a:off x="262583" y="5623150"/>
            <a:ext cx="1080889" cy="1079928"/>
          </a:xfrm>
          <a:prstGeom prst="ellipse">
            <a:avLst/>
          </a:prstGeom>
          <a:solidFill>
            <a:srgbClr val="808080"/>
          </a:solidFill>
        </p:spPr>
        <p:txBody>
          <a:bodyPr/>
          <a:lstStyle/>
          <a:p>
            <a:endParaRPr lang="en-ID" dirty="0"/>
          </a:p>
        </p:txBody>
      </p:sp>
      <p:sp>
        <p:nvSpPr>
          <p:cNvPr id="19" name="Content Placeholder 2">
            <a:extLst>
              <a:ext uri="{FF2B5EF4-FFF2-40B4-BE49-F238E27FC236}">
                <a16:creationId xmlns:a16="http://schemas.microsoft.com/office/drawing/2014/main" id="{17689952-BF24-42C6-84EF-0D08A31DD532}"/>
              </a:ext>
            </a:extLst>
          </p:cNvPr>
          <p:cNvSpPr>
            <a:spLocks noGrp="1"/>
          </p:cNvSpPr>
          <p:nvPr>
            <p:ph idx="14" hasCustomPrompt="1"/>
          </p:nvPr>
        </p:nvSpPr>
        <p:spPr>
          <a:xfrm>
            <a:off x="1559496" y="5848699"/>
            <a:ext cx="3672408" cy="62883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id-ID" dirty="0"/>
          </a:p>
        </p:txBody>
      </p:sp>
      <p:sp>
        <p:nvSpPr>
          <p:cNvPr id="20" name="Rectangle: Rounded Corners 19">
            <a:extLst>
              <a:ext uri="{FF2B5EF4-FFF2-40B4-BE49-F238E27FC236}">
                <a16:creationId xmlns:a16="http://schemas.microsoft.com/office/drawing/2014/main" id="{09B558FD-1B90-4EB0-BE69-D7CB45646FAA}"/>
              </a:ext>
            </a:extLst>
          </p:cNvPr>
          <p:cNvSpPr/>
          <p:nvPr userDrawn="1"/>
        </p:nvSpPr>
        <p:spPr>
          <a:xfrm>
            <a:off x="6744072" y="5749449"/>
            <a:ext cx="4392488" cy="82733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Picture Placeholder 14">
            <a:extLst>
              <a:ext uri="{FF2B5EF4-FFF2-40B4-BE49-F238E27FC236}">
                <a16:creationId xmlns:a16="http://schemas.microsoft.com/office/drawing/2014/main" id="{4E3E331E-A4EC-4847-85BE-4A79B3DFB60B}"/>
              </a:ext>
            </a:extLst>
          </p:cNvPr>
          <p:cNvSpPr>
            <a:spLocks noGrp="1"/>
          </p:cNvSpPr>
          <p:nvPr>
            <p:ph type="pic" sz="quarter" idx="15"/>
          </p:nvPr>
        </p:nvSpPr>
        <p:spPr>
          <a:xfrm>
            <a:off x="10848528" y="5592372"/>
            <a:ext cx="1080889" cy="1079928"/>
          </a:xfrm>
          <a:prstGeom prst="ellipse">
            <a:avLst/>
          </a:prstGeom>
          <a:solidFill>
            <a:srgbClr val="808080"/>
          </a:solidFill>
        </p:spPr>
        <p:txBody>
          <a:bodyPr/>
          <a:lstStyle/>
          <a:p>
            <a:endParaRPr lang="en-ID" dirty="0"/>
          </a:p>
        </p:txBody>
      </p:sp>
      <p:sp>
        <p:nvSpPr>
          <p:cNvPr id="22" name="Content Placeholder 2">
            <a:extLst>
              <a:ext uri="{FF2B5EF4-FFF2-40B4-BE49-F238E27FC236}">
                <a16:creationId xmlns:a16="http://schemas.microsoft.com/office/drawing/2014/main" id="{4D25C397-A756-47D1-B5D3-6F2C4782C877}"/>
              </a:ext>
            </a:extLst>
          </p:cNvPr>
          <p:cNvSpPr>
            <a:spLocks noGrp="1"/>
          </p:cNvSpPr>
          <p:nvPr>
            <p:ph idx="16" hasCustomPrompt="1"/>
          </p:nvPr>
        </p:nvSpPr>
        <p:spPr>
          <a:xfrm>
            <a:off x="6954742" y="5848699"/>
            <a:ext cx="3672408" cy="62883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Fifth level</a:t>
            </a:r>
            <a:endParaRPr lang="id-ID" dirty="0"/>
          </a:p>
        </p:txBody>
      </p:sp>
    </p:spTree>
    <p:extLst>
      <p:ext uri="{BB962C8B-B14F-4D97-AF65-F5344CB8AC3E}">
        <p14:creationId xmlns:p14="http://schemas.microsoft.com/office/powerpoint/2010/main" val="3474729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349B1AD8-66D4-41FF-AA69-DE86F0B8FD45}" type="datetimeFigureOut">
              <a:rPr lang="id-ID" smtClean="0"/>
              <a:t>02/03/2023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3F65900-8107-4842-A4EC-A5E756FC938C}" type="slidenum">
              <a:rPr lang="id-ID" smtClean="0"/>
              <a:t>‹#›</a:t>
            </a:fld>
            <a:endParaRPr lang="id-ID" dirty="0"/>
          </a:p>
        </p:txBody>
      </p:sp>
    </p:spTree>
    <p:extLst>
      <p:ext uri="{BB962C8B-B14F-4D97-AF65-F5344CB8AC3E}">
        <p14:creationId xmlns:p14="http://schemas.microsoft.com/office/powerpoint/2010/main" val="2753725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53CD393-25BA-458D-8731-7E0BC2456EAB}"/>
              </a:ext>
            </a:extLst>
          </p:cNvPr>
          <p:cNvPicPr>
            <a:picLocks noChangeAspect="1"/>
          </p:cNvPicPr>
          <p:nvPr userDrawn="1"/>
        </p:nvPicPr>
        <p:blipFill rotWithShape="1">
          <a:blip r:embed="rId24" cstate="print">
            <a:lum bright="70000" contrast="-70000"/>
            <a:extLst>
              <a:ext uri="{BEBA8EAE-BF5A-486C-A8C5-ECC9F3942E4B}">
                <a14:imgProps xmlns:a14="http://schemas.microsoft.com/office/drawing/2010/main">
                  <a14:imgLayer r:embed="rId25">
                    <a14:imgEffect>
                      <a14:saturation sat="0"/>
                    </a14:imgEffect>
                  </a14:imgLayer>
                </a14:imgProps>
              </a:ext>
              <a:ext uri="{28A0092B-C50C-407E-A947-70E740481C1C}">
                <a14:useLocalDpi xmlns:a14="http://schemas.microsoft.com/office/drawing/2010/main" val="0"/>
              </a:ext>
            </a:extLst>
          </a:blip>
          <a:srcRect r="75672" b="14805"/>
          <a:stretch/>
        </p:blipFill>
        <p:spPr>
          <a:xfrm>
            <a:off x="6240016" y="2265363"/>
            <a:ext cx="5951984" cy="4592637"/>
          </a:xfrm>
          <a:prstGeom prst="rect">
            <a:avLst/>
          </a:prstGeom>
        </p:spPr>
      </p:pic>
      <p:sp>
        <p:nvSpPr>
          <p:cNvPr id="8" name="Rectangle 7">
            <a:extLst>
              <a:ext uri="{FF2B5EF4-FFF2-40B4-BE49-F238E27FC236}">
                <a16:creationId xmlns:a16="http://schemas.microsoft.com/office/drawing/2014/main" id="{66ACF714-BCD3-4FE1-BA7B-D5F29D4FBA56}"/>
              </a:ext>
            </a:extLst>
          </p:cNvPr>
          <p:cNvSpPr/>
          <p:nvPr userDrawn="1"/>
        </p:nvSpPr>
        <p:spPr>
          <a:xfrm>
            <a:off x="0" y="0"/>
            <a:ext cx="767408" cy="6858000"/>
          </a:xfrm>
          <a:prstGeom prst="rect">
            <a:avLst/>
          </a:prstGeom>
          <a:solidFill>
            <a:srgbClr val="FDC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Placeholder 1"/>
          <p:cNvSpPr>
            <a:spLocks noGrp="1"/>
          </p:cNvSpPr>
          <p:nvPr>
            <p:ph type="title"/>
          </p:nvPr>
        </p:nvSpPr>
        <p:spPr>
          <a:xfrm>
            <a:off x="1343472" y="332656"/>
            <a:ext cx="10238928" cy="1008112"/>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1343472" y="1600201"/>
            <a:ext cx="10238928"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1343472" y="6363144"/>
            <a:ext cx="245230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9B1AD8-66D4-41FF-AA69-DE86F0B8FD45}" type="datetimeFigureOut">
              <a:rPr lang="id-ID" smtClean="0"/>
              <a:t>02/03/2023</a:t>
            </a:fld>
            <a:endParaRPr lang="id-ID"/>
          </a:p>
        </p:txBody>
      </p:sp>
      <p:sp>
        <p:nvSpPr>
          <p:cNvPr id="5" name="Footer Placeholder 4"/>
          <p:cNvSpPr>
            <a:spLocks noGrp="1"/>
          </p:cNvSpPr>
          <p:nvPr>
            <p:ph type="ftr" sz="quarter" idx="3"/>
          </p:nvPr>
        </p:nvSpPr>
        <p:spPr>
          <a:xfrm rot="16200000">
            <a:off x="-1513146" y="401320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234691" y="6363145"/>
            <a:ext cx="345354" cy="365125"/>
          </a:xfrm>
          <a:prstGeom prst="rect">
            <a:avLst/>
          </a:prstGeom>
        </p:spPr>
        <p:txBody>
          <a:bodyPr vert="horz" lIns="91440" tIns="45720" rIns="91440" bIns="45720" rtlCol="0" anchor="ctr"/>
          <a:lstStyle>
            <a:lvl1pPr algn="ctr">
              <a:defRPr sz="1100">
                <a:solidFill>
                  <a:schemeClr val="bg1"/>
                </a:solidFill>
              </a:defRPr>
            </a:lvl1pPr>
          </a:lstStyle>
          <a:p>
            <a:fld id="{6BF4C314-42FC-4719-86EC-AD44089B5EC9}" type="slidenum">
              <a:rPr lang="id-ID" smtClean="0"/>
              <a:pPr/>
              <a:t>‹#›</a:t>
            </a:fld>
            <a:endParaRPr lang="id-ID" dirty="0"/>
          </a:p>
        </p:txBody>
      </p:sp>
      <p:sp>
        <p:nvSpPr>
          <p:cNvPr id="14" name="Rectangle 13">
            <a:extLst>
              <a:ext uri="{FF2B5EF4-FFF2-40B4-BE49-F238E27FC236}">
                <a16:creationId xmlns:a16="http://schemas.microsoft.com/office/drawing/2014/main" id="{1E3A56E4-4D1C-4685-ACE0-B35C35FDDB9C}"/>
              </a:ext>
            </a:extLst>
          </p:cNvPr>
          <p:cNvSpPr/>
          <p:nvPr userDrawn="1"/>
        </p:nvSpPr>
        <p:spPr>
          <a:xfrm>
            <a:off x="234690" y="6363145"/>
            <a:ext cx="374909" cy="36512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Tree>
    <p:extLst>
      <p:ext uri="{BB962C8B-B14F-4D97-AF65-F5344CB8AC3E}">
        <p14:creationId xmlns:p14="http://schemas.microsoft.com/office/powerpoint/2010/main" val="2206684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3" r:id="rId4"/>
    <p:sldLayoutId id="2147483665" r:id="rId5"/>
    <p:sldLayoutId id="2147483666" r:id="rId6"/>
    <p:sldLayoutId id="2147483661" r:id="rId7"/>
    <p:sldLayoutId id="2147483664" r:id="rId8"/>
    <p:sldLayoutId id="2147483660" r:id="rId9"/>
    <p:sldLayoutId id="2147483651"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 id="2147483667" r:id="rId19"/>
    <p:sldLayoutId id="2147483668" r:id="rId20"/>
    <p:sldLayoutId id="2147483669" r:id="rId21"/>
    <p:sldLayoutId id="2147483672" r:id="rId2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2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2.xml"/><Relationship Id="rId6" Type="http://schemas.openxmlformats.org/officeDocument/2006/relationships/comments" Target="../comments/comment2.xml"/><Relationship Id="rId5" Type="http://schemas.openxmlformats.org/officeDocument/2006/relationships/image" Target="../media/image10.png"/><Relationship Id="rId4" Type="http://schemas.openxmlformats.org/officeDocument/2006/relationships/image" Target="../media/image91.jpe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0.png"/><Relationship Id="rId2" Type="http://schemas.openxmlformats.org/officeDocument/2006/relationships/diagramData" Target="../diagrams/data2.xml"/><Relationship Id="rId1" Type="http://schemas.openxmlformats.org/officeDocument/2006/relationships/slideLayout" Target="../slideLayouts/slideLayout2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2.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comments" Target="../comments/comment3.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2.pn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svg"/><Relationship Id="rId7" Type="http://schemas.openxmlformats.org/officeDocument/2006/relationships/image" Target="../media/image100.svg"/><Relationship Id="rId2" Type="http://schemas.openxmlformats.org/officeDocument/2006/relationships/image" Target="../media/image95.png"/><Relationship Id="rId1" Type="http://schemas.openxmlformats.org/officeDocument/2006/relationships/slideLayout" Target="../slideLayouts/slideLayout19.xml"/><Relationship Id="rId6" Type="http://schemas.openxmlformats.org/officeDocument/2006/relationships/image" Target="../media/image99.png"/><Relationship Id="rId5" Type="http://schemas.openxmlformats.org/officeDocument/2006/relationships/image" Target="../media/image98.svg"/><Relationship Id="rId4" Type="http://schemas.openxmlformats.org/officeDocument/2006/relationships/image" Target="../media/image97.png"/><Relationship Id="rId9" Type="http://schemas.openxmlformats.org/officeDocument/2006/relationships/image" Target="../media/image102.svg"/></Relationships>
</file>

<file path=ppt/slides/_rels/slide3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image" Target="../media/image13.jp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image" Target="../media/image12.png"/><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pn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13.jp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9.jpg"/><Relationship Id="rId7" Type="http://schemas.openxmlformats.org/officeDocument/2006/relationships/image" Target="../media/image43.jpg"/><Relationship Id="rId2" Type="http://schemas.openxmlformats.org/officeDocument/2006/relationships/image" Target="../media/image38.jp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5.png"/><Relationship Id="rId7" Type="http://schemas.openxmlformats.org/officeDocument/2006/relationships/image" Target="../media/image49.jp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jpg"/><Relationship Id="rId4" Type="http://schemas.openxmlformats.org/officeDocument/2006/relationships/image" Target="../media/image46.jpg"/></Relationships>
</file>

<file path=ppt/slides/_rels/slide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53.png"/><Relationship Id="rId4" Type="http://schemas.openxmlformats.org/officeDocument/2006/relationships/image" Target="../media/image52.png"/></Relationships>
</file>

<file path=ppt/slides/_rels/slide9.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18" Type="http://schemas.openxmlformats.org/officeDocument/2006/relationships/image" Target="../media/image70.png"/><Relationship Id="rId26" Type="http://schemas.openxmlformats.org/officeDocument/2006/relationships/image" Target="../media/image78.png"/><Relationship Id="rId3" Type="http://schemas.openxmlformats.org/officeDocument/2006/relationships/image" Target="../media/image55.png"/><Relationship Id="rId21" Type="http://schemas.openxmlformats.org/officeDocument/2006/relationships/image" Target="../media/image73.jpg"/><Relationship Id="rId34" Type="http://schemas.openxmlformats.org/officeDocument/2006/relationships/image" Target="../media/image86.pn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69.png"/><Relationship Id="rId25" Type="http://schemas.openxmlformats.org/officeDocument/2006/relationships/image" Target="../media/image77.png"/><Relationship Id="rId33" Type="http://schemas.openxmlformats.org/officeDocument/2006/relationships/image" Target="../media/image85.png"/><Relationship Id="rId2" Type="http://schemas.openxmlformats.org/officeDocument/2006/relationships/image" Target="../media/image54.png"/><Relationship Id="rId16" Type="http://schemas.openxmlformats.org/officeDocument/2006/relationships/image" Target="../media/image68.jpg"/><Relationship Id="rId20" Type="http://schemas.openxmlformats.org/officeDocument/2006/relationships/image" Target="../media/image72.png"/><Relationship Id="rId29" Type="http://schemas.openxmlformats.org/officeDocument/2006/relationships/image" Target="../media/image81.png"/><Relationship Id="rId1" Type="http://schemas.openxmlformats.org/officeDocument/2006/relationships/slideLayout" Target="../slideLayouts/slideLayout6.xml"/><Relationship Id="rId6" Type="http://schemas.openxmlformats.org/officeDocument/2006/relationships/image" Target="../media/image58.png"/><Relationship Id="rId11" Type="http://schemas.openxmlformats.org/officeDocument/2006/relationships/image" Target="../media/image63.png"/><Relationship Id="rId24" Type="http://schemas.openxmlformats.org/officeDocument/2006/relationships/image" Target="../media/image76.png"/><Relationship Id="rId32" Type="http://schemas.openxmlformats.org/officeDocument/2006/relationships/image" Target="../media/image84.png"/><Relationship Id="rId5" Type="http://schemas.openxmlformats.org/officeDocument/2006/relationships/image" Target="../media/image57.png"/><Relationship Id="rId15" Type="http://schemas.openxmlformats.org/officeDocument/2006/relationships/image" Target="../media/image67.jpg"/><Relationship Id="rId23" Type="http://schemas.openxmlformats.org/officeDocument/2006/relationships/image" Target="../media/image75.png"/><Relationship Id="rId28" Type="http://schemas.openxmlformats.org/officeDocument/2006/relationships/image" Target="../media/image80.png"/><Relationship Id="rId10" Type="http://schemas.openxmlformats.org/officeDocument/2006/relationships/image" Target="../media/image62.png"/><Relationship Id="rId19" Type="http://schemas.openxmlformats.org/officeDocument/2006/relationships/image" Target="../media/image71.png"/><Relationship Id="rId31" Type="http://schemas.openxmlformats.org/officeDocument/2006/relationships/image" Target="../media/image83.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 Id="rId22" Type="http://schemas.openxmlformats.org/officeDocument/2006/relationships/image" Target="../media/image74.png"/><Relationship Id="rId27" Type="http://schemas.openxmlformats.org/officeDocument/2006/relationships/image" Target="../media/image79.png"/><Relationship Id="rId30" Type="http://schemas.openxmlformats.org/officeDocument/2006/relationships/image" Target="../media/image82.png"/><Relationship Id="rId35" Type="http://schemas.openxmlformats.org/officeDocument/2006/relationships/image" Target="../media/image8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8CCA-E1FA-47D5-8E65-94D9331C0363}"/>
              </a:ext>
            </a:extLst>
          </p:cNvPr>
          <p:cNvSpPr>
            <a:spLocks noGrp="1"/>
          </p:cNvSpPr>
          <p:nvPr>
            <p:ph type="ctrTitle"/>
          </p:nvPr>
        </p:nvSpPr>
        <p:spPr>
          <a:xfrm>
            <a:off x="5591944" y="2276872"/>
            <a:ext cx="5685656" cy="3816424"/>
          </a:xfrm>
        </p:spPr>
        <p:txBody>
          <a:bodyPr/>
          <a:lstStyle/>
          <a:p>
            <a:r>
              <a:rPr lang="nn-NO" dirty="0">
                <a:latin typeface="Times New Roman" panose="02020603050405020304" pitchFamily="18" charset="0"/>
                <a:cs typeface="Times New Roman" panose="02020603050405020304" pitchFamily="18" charset="0"/>
              </a:rPr>
              <a:t>5 Strategi Pelaporan SPT Tahunan OP</a:t>
            </a:r>
            <a:endParaRPr lang="en-ID"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FE69EBFF-9987-DC18-256A-485D609CBC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35340" y="1832836"/>
            <a:ext cx="5670321" cy="3138629"/>
          </a:xfrm>
          <a:prstGeom prst="rect">
            <a:avLst/>
          </a:prstGeom>
        </p:spPr>
      </p:pic>
      <p:pic>
        <p:nvPicPr>
          <p:cNvPr id="4" name="Picture 3">
            <a:extLst>
              <a:ext uri="{FF2B5EF4-FFF2-40B4-BE49-F238E27FC236}">
                <a16:creationId xmlns:a16="http://schemas.microsoft.com/office/drawing/2014/main" id="{2C4AB14D-7453-404A-87E7-4254939E87E2}"/>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724501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8CCA-E1FA-47D5-8E65-94D9331C0363}"/>
              </a:ext>
            </a:extLst>
          </p:cNvPr>
          <p:cNvSpPr>
            <a:spLocks noGrp="1"/>
          </p:cNvSpPr>
          <p:nvPr>
            <p:ph type="ctrTitle"/>
          </p:nvPr>
        </p:nvSpPr>
        <p:spPr>
          <a:xfrm>
            <a:off x="5591944" y="2276872"/>
            <a:ext cx="5685656" cy="3816424"/>
          </a:xfrm>
        </p:spPr>
        <p:txBody>
          <a:bodyPr/>
          <a:lstStyle/>
          <a:p>
            <a:r>
              <a:rPr lang="nn-NO" dirty="0">
                <a:latin typeface="Times New Roman" panose="02020603050405020304" pitchFamily="18" charset="0"/>
                <a:cs typeface="Times New Roman" panose="02020603050405020304" pitchFamily="18" charset="0"/>
              </a:rPr>
              <a:t>5 Strategi Pelaporan SPT Tahunan OP</a:t>
            </a:r>
            <a:endParaRPr lang="en-ID"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FE69EBFF-9987-DC18-256A-485D609CBC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35340" y="1832836"/>
            <a:ext cx="5670321" cy="3138629"/>
          </a:xfrm>
          <a:prstGeom prst="rect">
            <a:avLst/>
          </a:prstGeom>
        </p:spPr>
      </p:pic>
      <p:sp>
        <p:nvSpPr>
          <p:cNvPr id="4" name="TextBox 3">
            <a:extLst>
              <a:ext uri="{FF2B5EF4-FFF2-40B4-BE49-F238E27FC236}">
                <a16:creationId xmlns:a16="http://schemas.microsoft.com/office/drawing/2014/main" id="{18219554-B6BC-4A44-AD78-72ED71DD3899}"/>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1294965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81641-DE39-41C5-8924-E471002D3286}"/>
              </a:ext>
            </a:extLst>
          </p:cNvPr>
          <p:cNvSpPr>
            <a:spLocks noGrp="1"/>
          </p:cNvSpPr>
          <p:nvPr>
            <p:ph type="title"/>
          </p:nvPr>
        </p:nvSpPr>
        <p:spPr/>
        <p:txBody>
          <a:bodyPr/>
          <a:lstStyle/>
          <a:p>
            <a:pPr algn="l"/>
            <a:r>
              <a:rPr lang="en-US" dirty="0">
                <a:latin typeface="Times New Roman" panose="02020603050405020304" pitchFamily="18" charset="0"/>
                <a:cs typeface="Times New Roman" panose="02020603050405020304" pitchFamily="18" charset="0"/>
              </a:rPr>
              <a:t>Lukas Setyawan, SE.BKP</a:t>
            </a:r>
            <a:endParaRPr lang="en-ID"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D2007E5D-F961-4A1F-B26D-0055325694CD}"/>
              </a:ext>
            </a:extLst>
          </p:cNvPr>
          <p:cNvSpPr>
            <a:spLocks noGrp="1"/>
          </p:cNvSpPr>
          <p:nvPr>
            <p:ph idx="1"/>
          </p:nvPr>
        </p:nvSpPr>
        <p:spPr>
          <a:xfrm>
            <a:off x="551384" y="2551277"/>
            <a:ext cx="7413343" cy="3107449"/>
          </a:xfrm>
        </p:spPr>
        <p:txBody>
          <a:bodyPr>
            <a:noAutofit/>
          </a:bodyPr>
          <a:lstStyle/>
          <a:p>
            <a:r>
              <a:rPr lang="en-US" sz="1700" dirty="0"/>
              <a:t>Consultant Manager of </a:t>
            </a:r>
            <a:r>
              <a:rPr lang="en-US" sz="1700" dirty="0" err="1"/>
              <a:t>D’Consulting</a:t>
            </a:r>
            <a:r>
              <a:rPr lang="en-US" sz="1700" dirty="0"/>
              <a:t> Business Consultant</a:t>
            </a:r>
          </a:p>
          <a:p>
            <a:r>
              <a:rPr lang="en-US" sz="1700" dirty="0"/>
              <a:t>&gt; 8 </a:t>
            </a:r>
            <a:r>
              <a:rPr lang="en-US" sz="1700" dirty="0" err="1"/>
              <a:t>Tahun</a:t>
            </a:r>
            <a:r>
              <a:rPr lang="en-US" sz="1700" dirty="0"/>
              <a:t> </a:t>
            </a:r>
            <a:r>
              <a:rPr lang="en-US" sz="1700" dirty="0" err="1"/>
              <a:t>Berkecimpung</a:t>
            </a:r>
            <a:r>
              <a:rPr lang="en-US" sz="1700" dirty="0"/>
              <a:t> </a:t>
            </a:r>
            <a:r>
              <a:rPr lang="en-US" sz="1700" dirty="0" err="1"/>
              <a:t>diindustri</a:t>
            </a:r>
            <a:r>
              <a:rPr lang="en-US" sz="1700" dirty="0"/>
              <a:t> </a:t>
            </a:r>
            <a:r>
              <a:rPr lang="en-US" sz="1700" dirty="0" err="1"/>
              <a:t>keuangan</a:t>
            </a:r>
            <a:endParaRPr lang="en-US" sz="1700" dirty="0"/>
          </a:p>
          <a:p>
            <a:r>
              <a:rPr lang="en-US" sz="1700" dirty="0"/>
              <a:t>Expert in optimization System </a:t>
            </a:r>
            <a:r>
              <a:rPr lang="en-US" sz="1700" dirty="0" err="1"/>
              <a:t>Operasional</a:t>
            </a:r>
            <a:r>
              <a:rPr lang="en-US" sz="1700" dirty="0"/>
              <a:t> </a:t>
            </a:r>
            <a:r>
              <a:rPr lang="en-US" sz="1700" dirty="0" err="1"/>
              <a:t>Prosedure</a:t>
            </a:r>
            <a:r>
              <a:rPr lang="en-US" sz="1700" dirty="0"/>
              <a:t> and Financial Accounting Procedure, Accounting, Auditing and Taxing</a:t>
            </a:r>
          </a:p>
          <a:p>
            <a:r>
              <a:rPr lang="en-US" sz="1700" dirty="0" err="1"/>
              <a:t>Memiliki</a:t>
            </a:r>
            <a:r>
              <a:rPr lang="en-US" sz="1700" dirty="0"/>
              <a:t> </a:t>
            </a:r>
            <a:r>
              <a:rPr lang="en-US" sz="1700" dirty="0" err="1"/>
              <a:t>pengalaman</a:t>
            </a:r>
            <a:r>
              <a:rPr lang="en-US" sz="1700" dirty="0"/>
              <a:t> </a:t>
            </a:r>
            <a:r>
              <a:rPr lang="en-US" sz="1700" dirty="0" err="1"/>
              <a:t>konsultasi</a:t>
            </a:r>
            <a:r>
              <a:rPr lang="en-US" sz="1700" dirty="0"/>
              <a:t> </a:t>
            </a:r>
            <a:r>
              <a:rPr lang="en-US" sz="1700" dirty="0" err="1"/>
              <a:t>lebih</a:t>
            </a:r>
            <a:r>
              <a:rPr lang="en-US" sz="1700" dirty="0"/>
              <a:t> </a:t>
            </a:r>
            <a:r>
              <a:rPr lang="en-US" sz="1700" dirty="0" err="1"/>
              <a:t>dari</a:t>
            </a:r>
            <a:r>
              <a:rPr lang="en-US" sz="1700" dirty="0"/>
              <a:t> 16.000 jam di 20 </a:t>
            </a:r>
            <a:r>
              <a:rPr lang="en-US" sz="1700" dirty="0" err="1"/>
              <a:t>kota</a:t>
            </a:r>
            <a:r>
              <a:rPr lang="en-US" sz="1700" dirty="0"/>
              <a:t> di Indonesia </a:t>
            </a:r>
            <a:r>
              <a:rPr lang="en-US" sz="1700" dirty="0" err="1"/>
              <a:t>dalam</a:t>
            </a:r>
            <a:r>
              <a:rPr lang="en-US" sz="1700" dirty="0"/>
              <a:t> </a:t>
            </a:r>
            <a:r>
              <a:rPr lang="en-US" sz="1700" dirty="0" err="1"/>
              <a:t>melakukan</a:t>
            </a:r>
            <a:r>
              <a:rPr lang="en-US" sz="1700" dirty="0"/>
              <a:t> </a:t>
            </a:r>
            <a:r>
              <a:rPr lang="en-US" sz="1700" dirty="0" err="1"/>
              <a:t>konsultasi</a:t>
            </a:r>
            <a:r>
              <a:rPr lang="en-US" sz="1700" dirty="0"/>
              <a:t>, training, </a:t>
            </a:r>
            <a:r>
              <a:rPr lang="en-US" sz="1700" dirty="0" err="1"/>
              <a:t>dibanyak</a:t>
            </a:r>
            <a:r>
              <a:rPr lang="en-US" sz="1700" dirty="0"/>
              <a:t> </a:t>
            </a:r>
            <a:r>
              <a:rPr lang="en-US" sz="1700" dirty="0" err="1"/>
              <a:t>perusahaan</a:t>
            </a:r>
            <a:r>
              <a:rPr lang="en-US" sz="1700" dirty="0"/>
              <a:t> </a:t>
            </a:r>
            <a:r>
              <a:rPr lang="en-US" sz="1700" dirty="0" err="1"/>
              <a:t>dari</a:t>
            </a:r>
            <a:r>
              <a:rPr lang="en-US" sz="1700" dirty="0"/>
              <a:t> </a:t>
            </a:r>
            <a:r>
              <a:rPr lang="en-US" sz="1700" dirty="0" err="1"/>
              <a:t>berbagai</a:t>
            </a:r>
            <a:r>
              <a:rPr lang="en-US" sz="1700" dirty="0"/>
              <a:t> </a:t>
            </a:r>
            <a:r>
              <a:rPr lang="en-US" sz="1700" dirty="0" err="1"/>
              <a:t>macam</a:t>
            </a:r>
            <a:r>
              <a:rPr lang="en-US" sz="1700" dirty="0"/>
              <a:t> </a:t>
            </a:r>
            <a:r>
              <a:rPr lang="en-US" sz="1700" dirty="0" err="1"/>
              <a:t>industri</a:t>
            </a:r>
            <a:r>
              <a:rPr lang="en-US" sz="1700" dirty="0"/>
              <a:t> </a:t>
            </a:r>
            <a:r>
              <a:rPr lang="en-US" sz="1700" dirty="0" err="1"/>
              <a:t>seperti</a:t>
            </a:r>
            <a:r>
              <a:rPr lang="en-US" sz="1700" dirty="0"/>
              <a:t> </a:t>
            </a:r>
            <a:r>
              <a:rPr lang="en-US" sz="1700" dirty="0" err="1"/>
              <a:t>industri</a:t>
            </a:r>
            <a:r>
              <a:rPr lang="en-US" sz="1700" dirty="0"/>
              <a:t> </a:t>
            </a:r>
            <a:r>
              <a:rPr lang="en-US" sz="1700" dirty="0" err="1"/>
              <a:t>manufaktur</a:t>
            </a:r>
            <a:r>
              <a:rPr lang="en-US" sz="1700" dirty="0"/>
              <a:t> </a:t>
            </a:r>
            <a:r>
              <a:rPr lang="en-US" sz="1700" dirty="0" err="1"/>
              <a:t>makanan</a:t>
            </a:r>
            <a:r>
              <a:rPr lang="en-US" sz="1700" dirty="0"/>
              <a:t>, </a:t>
            </a:r>
            <a:r>
              <a:rPr lang="en-US" sz="1700" dirty="0" err="1"/>
              <a:t>manufaktur</a:t>
            </a:r>
            <a:r>
              <a:rPr lang="en-US" sz="1700" dirty="0"/>
              <a:t> </a:t>
            </a:r>
            <a:r>
              <a:rPr lang="en-US" sz="1700" dirty="0" err="1"/>
              <a:t>besi</a:t>
            </a:r>
            <a:r>
              <a:rPr lang="en-US" sz="1700" dirty="0"/>
              <a:t> &amp; </a:t>
            </a:r>
            <a:r>
              <a:rPr lang="en-US" sz="1700" dirty="0" err="1"/>
              <a:t>plastik</a:t>
            </a:r>
            <a:r>
              <a:rPr lang="en-US" sz="1700" dirty="0"/>
              <a:t>, </a:t>
            </a:r>
            <a:r>
              <a:rPr lang="en-US" sz="1700" dirty="0" err="1"/>
              <a:t>manufaktur</a:t>
            </a:r>
            <a:r>
              <a:rPr lang="en-US" sz="1700" dirty="0"/>
              <a:t> </a:t>
            </a:r>
            <a:r>
              <a:rPr lang="en-US" sz="1700" dirty="0" err="1"/>
              <a:t>kayu</a:t>
            </a:r>
            <a:r>
              <a:rPr lang="en-US" sz="1700" dirty="0"/>
              <a:t>, </a:t>
            </a:r>
            <a:r>
              <a:rPr lang="en-US" sz="1700" dirty="0" err="1"/>
              <a:t>manufaktur</a:t>
            </a:r>
            <a:r>
              <a:rPr lang="en-US" sz="1700" dirty="0"/>
              <a:t> garment, </a:t>
            </a:r>
            <a:r>
              <a:rPr lang="en-US" sz="1700" dirty="0" err="1"/>
              <a:t>kontraktor</a:t>
            </a:r>
            <a:r>
              <a:rPr lang="en-US" sz="1700" dirty="0"/>
              <a:t>, trucking, retail franchise, restaurant, cafe, distributor </a:t>
            </a:r>
            <a:r>
              <a:rPr lang="en-US" sz="1700" dirty="0" err="1"/>
              <a:t>sparepart</a:t>
            </a:r>
            <a:r>
              <a:rPr lang="en-US" sz="1700" dirty="0"/>
              <a:t>, distributor </a:t>
            </a:r>
            <a:r>
              <a:rPr lang="en-US" sz="1700" dirty="0" err="1"/>
              <a:t>unilever</a:t>
            </a:r>
            <a:r>
              <a:rPr lang="en-US" sz="1700" dirty="0"/>
              <a:t>, distributor </a:t>
            </a:r>
            <a:r>
              <a:rPr lang="en-US" sz="1700" dirty="0" err="1"/>
              <a:t>tepung</a:t>
            </a:r>
            <a:r>
              <a:rPr lang="en-US" sz="1700" dirty="0"/>
              <a:t> </a:t>
            </a:r>
            <a:r>
              <a:rPr lang="en-US" sz="1700" dirty="0" err="1"/>
              <a:t>bogasari</a:t>
            </a:r>
            <a:r>
              <a:rPr lang="en-US" sz="1700" dirty="0"/>
              <a:t>, distributor </a:t>
            </a:r>
            <a:r>
              <a:rPr lang="en-US" sz="1700" dirty="0" err="1"/>
              <a:t>resmi</a:t>
            </a:r>
            <a:r>
              <a:rPr lang="en-US" sz="1700" dirty="0"/>
              <a:t> </a:t>
            </a:r>
            <a:r>
              <a:rPr lang="en-US" sz="1700" dirty="0" err="1"/>
              <a:t>telkomsel</a:t>
            </a:r>
            <a:r>
              <a:rPr lang="en-US" sz="1700" dirty="0"/>
              <a:t>, </a:t>
            </a:r>
            <a:r>
              <a:rPr lang="en-US" sz="1700" dirty="0" err="1"/>
              <a:t>pabrik</a:t>
            </a:r>
            <a:r>
              <a:rPr lang="en-US" sz="1700" dirty="0"/>
              <a:t> </a:t>
            </a:r>
            <a:r>
              <a:rPr lang="en-US" sz="1700" dirty="0" err="1"/>
              <a:t>beras</a:t>
            </a:r>
            <a:r>
              <a:rPr lang="en-US" sz="1700" dirty="0"/>
              <a:t>, </a:t>
            </a:r>
            <a:r>
              <a:rPr lang="en-US" sz="1700" dirty="0" err="1"/>
              <a:t>peternakan</a:t>
            </a:r>
            <a:r>
              <a:rPr lang="en-US" sz="1700" dirty="0"/>
              <a:t>, </a:t>
            </a:r>
            <a:r>
              <a:rPr lang="en-US" sz="1700" dirty="0" err="1"/>
              <a:t>percetakan</a:t>
            </a:r>
            <a:r>
              <a:rPr lang="en-US" sz="1700" dirty="0"/>
              <a:t>, dan </a:t>
            </a:r>
            <a:r>
              <a:rPr lang="en-US" sz="1700" dirty="0" err="1"/>
              <a:t>masih</a:t>
            </a:r>
            <a:r>
              <a:rPr lang="en-US" sz="1700" dirty="0"/>
              <a:t> </a:t>
            </a:r>
            <a:r>
              <a:rPr lang="en-US" sz="1700" dirty="0" err="1"/>
              <a:t>banyak</a:t>
            </a:r>
            <a:r>
              <a:rPr lang="en-US" sz="1700" dirty="0"/>
              <a:t> </a:t>
            </a:r>
            <a:r>
              <a:rPr lang="en-US" sz="1700" dirty="0" err="1"/>
              <a:t>lagi</a:t>
            </a:r>
            <a:r>
              <a:rPr lang="en-US" sz="1700" dirty="0"/>
              <a:t>.</a:t>
            </a:r>
          </a:p>
          <a:p>
            <a:r>
              <a:rPr lang="en-US" sz="1700" dirty="0"/>
              <a:t>Speaker di </a:t>
            </a:r>
            <a:r>
              <a:rPr lang="en-US" sz="1700" dirty="0" err="1"/>
              <a:t>beberapa</a:t>
            </a:r>
            <a:r>
              <a:rPr lang="en-US" sz="1700" dirty="0"/>
              <a:t> Lembaga </a:t>
            </a:r>
            <a:r>
              <a:rPr lang="en-US" sz="1700" dirty="0" err="1"/>
              <a:t>Keuangan</a:t>
            </a:r>
            <a:r>
              <a:rPr lang="en-US" sz="1700" dirty="0"/>
              <a:t> &amp; </a:t>
            </a:r>
            <a:r>
              <a:rPr lang="en-US" sz="1700" dirty="0" err="1"/>
              <a:t>pendidikan</a:t>
            </a:r>
            <a:r>
              <a:rPr lang="en-US" sz="1700" dirty="0"/>
              <a:t>  </a:t>
            </a:r>
            <a:r>
              <a:rPr lang="en-US" sz="1700" dirty="0" err="1"/>
              <a:t>seperti</a:t>
            </a:r>
            <a:r>
              <a:rPr lang="en-US" sz="1700" dirty="0"/>
              <a:t> Universitas Pelita Harapan, AREBI, </a:t>
            </a:r>
            <a:r>
              <a:rPr lang="en-US" sz="1700" dirty="0" err="1"/>
              <a:t>Pertamina</a:t>
            </a:r>
            <a:r>
              <a:rPr lang="en-US" sz="1700" dirty="0"/>
              <a:t>,  </a:t>
            </a:r>
            <a:r>
              <a:rPr lang="en-US" sz="1700" dirty="0" err="1"/>
              <a:t>Wana</a:t>
            </a:r>
            <a:r>
              <a:rPr lang="en-US" sz="1700" dirty="0"/>
              <a:t> </a:t>
            </a:r>
            <a:r>
              <a:rPr lang="en-US" sz="1700" dirty="0" err="1"/>
              <a:t>Artha</a:t>
            </a:r>
            <a:r>
              <a:rPr lang="en-US" sz="1700" dirty="0"/>
              <a:t>, online </a:t>
            </a:r>
            <a:r>
              <a:rPr lang="en-US" sz="1700" dirty="0" err="1"/>
              <a:t>pajak</a:t>
            </a:r>
            <a:r>
              <a:rPr lang="en-US" sz="1700" dirty="0"/>
              <a:t>, smart FM, </a:t>
            </a:r>
            <a:r>
              <a:rPr lang="en-US" sz="1700" dirty="0" err="1"/>
              <a:t>Qubisa</a:t>
            </a:r>
            <a:r>
              <a:rPr lang="en-US" sz="1700" dirty="0"/>
              <a:t> </a:t>
            </a:r>
            <a:r>
              <a:rPr lang="en-US" sz="1700" dirty="0" err="1"/>
              <a:t>dll</a:t>
            </a:r>
            <a:endParaRPr lang="en-US" sz="1700" dirty="0"/>
          </a:p>
          <a:p>
            <a:endParaRPr lang="en-ID" sz="1700" dirty="0"/>
          </a:p>
        </p:txBody>
      </p:sp>
      <p:sp>
        <p:nvSpPr>
          <p:cNvPr id="5" name="Text Placeholder 4">
            <a:extLst>
              <a:ext uri="{FF2B5EF4-FFF2-40B4-BE49-F238E27FC236}">
                <a16:creationId xmlns:a16="http://schemas.microsoft.com/office/drawing/2014/main" id="{20CA0A53-5988-4EC7-B43D-45B50CBC7D7F}"/>
              </a:ext>
            </a:extLst>
          </p:cNvPr>
          <p:cNvSpPr>
            <a:spLocks noGrp="1"/>
          </p:cNvSpPr>
          <p:nvPr>
            <p:ph type="body" sz="quarter" idx="14"/>
          </p:nvPr>
        </p:nvSpPr>
        <p:spPr/>
        <p:txBody>
          <a:bodyPr>
            <a:normAutofit fontScale="62500" lnSpcReduction="20000"/>
          </a:bodyPr>
          <a:lstStyle/>
          <a:p>
            <a:r>
              <a:rPr lang="en-US" i="1" dirty="0">
                <a:latin typeface="Times New Roman" panose="02020603050405020304" pitchFamily="18" charset="0"/>
                <a:cs typeface="Times New Roman" panose="02020603050405020304" pitchFamily="18" charset="0"/>
              </a:rPr>
              <a:t>Consultant Manager of </a:t>
            </a:r>
            <a:r>
              <a:rPr lang="en-US" i="1" dirty="0" err="1">
                <a:latin typeface="Times New Roman" panose="02020603050405020304" pitchFamily="18" charset="0"/>
                <a:cs typeface="Times New Roman" panose="02020603050405020304" pitchFamily="18" charset="0"/>
              </a:rPr>
              <a:t>D’Consulting</a:t>
            </a:r>
            <a:r>
              <a:rPr lang="en-US" i="1" dirty="0">
                <a:latin typeface="Times New Roman" panose="02020603050405020304" pitchFamily="18" charset="0"/>
                <a:cs typeface="Times New Roman" panose="02020603050405020304" pitchFamily="18" charset="0"/>
              </a:rPr>
              <a:t> Group</a:t>
            </a:r>
          </a:p>
        </p:txBody>
      </p:sp>
      <p:pic>
        <p:nvPicPr>
          <p:cNvPr id="20" name="Picture 19">
            <a:extLst>
              <a:ext uri="{FF2B5EF4-FFF2-40B4-BE49-F238E27FC236}">
                <a16:creationId xmlns:a16="http://schemas.microsoft.com/office/drawing/2014/main" id="{E07962CF-CC44-B31B-4637-42FFF1A40FB9}"/>
              </a:ext>
            </a:extLst>
          </p:cNvPr>
          <p:cNvPicPr>
            <a:picLocks noChangeAspect="1"/>
          </p:cNvPicPr>
          <p:nvPr/>
        </p:nvPicPr>
        <p:blipFill rotWithShape="1">
          <a:blip r:embed="rId2"/>
          <a:srcRect t="5256" b="5142"/>
          <a:stretch/>
        </p:blipFill>
        <p:spPr>
          <a:xfrm>
            <a:off x="9120336" y="439626"/>
            <a:ext cx="2592288" cy="3637445"/>
          </a:xfrm>
          <a:prstGeom prst="rect">
            <a:avLst/>
          </a:prstGeom>
        </p:spPr>
      </p:pic>
      <p:pic>
        <p:nvPicPr>
          <p:cNvPr id="6" name="Picture 5">
            <a:extLst>
              <a:ext uri="{FF2B5EF4-FFF2-40B4-BE49-F238E27FC236}">
                <a16:creationId xmlns:a16="http://schemas.microsoft.com/office/drawing/2014/main" id="{9297F190-2B25-423B-B3EA-73D6E2B34C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145" y="509145"/>
            <a:ext cx="1423325" cy="313621"/>
          </a:xfrm>
          <a:prstGeom prst="rect">
            <a:avLst/>
          </a:prstGeom>
        </p:spPr>
      </p:pic>
      <p:sp>
        <p:nvSpPr>
          <p:cNvPr id="7" name="TextBox 6">
            <a:extLst>
              <a:ext uri="{FF2B5EF4-FFF2-40B4-BE49-F238E27FC236}">
                <a16:creationId xmlns:a16="http://schemas.microsoft.com/office/drawing/2014/main" id="{7D5A3B97-A2DA-46F8-8015-68C7CB8D6644}"/>
              </a:ext>
            </a:extLst>
          </p:cNvPr>
          <p:cNvSpPr txBox="1"/>
          <p:nvPr/>
        </p:nvSpPr>
        <p:spPr>
          <a:xfrm>
            <a:off x="9455696" y="6453336"/>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260922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1">
            <a:extLst>
              <a:ext uri="{FF2B5EF4-FFF2-40B4-BE49-F238E27FC236}">
                <a16:creationId xmlns:a16="http://schemas.microsoft.com/office/drawing/2014/main" id="{CA31D447-6E71-861C-4AF9-CA22E6E8FDD7}"/>
              </a:ext>
            </a:extLst>
          </p:cNvPr>
          <p:cNvSpPr txBox="1">
            <a:spLocks/>
          </p:cNvSpPr>
          <p:nvPr/>
        </p:nvSpPr>
        <p:spPr>
          <a:xfrm>
            <a:off x="800053" y="656546"/>
            <a:ext cx="11224927" cy="702452"/>
          </a:xfrm>
          <a:prstGeom prst="rect">
            <a:avLst/>
          </a:prstGeom>
        </p:spPr>
        <p:txBody>
          <a:bodyPr anchor="ctr">
            <a:normAutofit lnSpcReduction="10000"/>
          </a:bodyPr>
          <a:lstStyle>
            <a:lvl1pPr marL="0" indent="0" algn="ctr" rtl="0" eaLnBrk="0" fontAlgn="base" hangingPunct="0">
              <a:spcBef>
                <a:spcPct val="0"/>
              </a:spcBef>
              <a:spcAft>
                <a:spcPct val="0"/>
              </a:spcAft>
              <a:buNone/>
              <a:defRPr sz="4050" b="0" baseline="0">
                <a:solidFill>
                  <a:schemeClr val="tx1">
                    <a:lumMod val="85000"/>
                    <a:lumOff val="15000"/>
                  </a:schemeClr>
                </a:solidFill>
                <a:latin typeface="+mj-lt"/>
                <a:ea typeface="+mn-ea"/>
                <a:cs typeface="Arial" pitchFamily="34" charset="0"/>
                <a:sym typeface="Gill Sans" charset="0"/>
              </a:defRPr>
            </a:lvl1pPr>
            <a:lvl2pPr marL="278606" indent="-107156" algn="ctr" rtl="0" eaLnBrk="0" fontAlgn="base" hangingPunct="0">
              <a:spcBef>
                <a:spcPct val="0"/>
              </a:spcBef>
              <a:spcAft>
                <a:spcPct val="0"/>
              </a:spcAft>
              <a:defRPr sz="18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800">
                <a:solidFill>
                  <a:schemeClr val="tx1"/>
                </a:solidFill>
                <a:latin typeface="+mn-lt"/>
                <a:ea typeface="+mn-ea"/>
                <a:cs typeface="+mn-cs"/>
                <a:sym typeface="Gill Sans" charset="0"/>
              </a:defRPr>
            </a:lvl3pPr>
            <a:lvl4pPr marL="600075" indent="-85725" algn="ctr" rtl="0" eaLnBrk="0" fontAlgn="base" hangingPunct="0">
              <a:spcBef>
                <a:spcPct val="0"/>
              </a:spcBef>
              <a:spcAft>
                <a:spcPct val="0"/>
              </a:spcAft>
              <a:defRPr sz="1800">
                <a:solidFill>
                  <a:schemeClr val="tx1"/>
                </a:solidFill>
                <a:latin typeface="+mn-lt"/>
                <a:ea typeface="+mn-ea"/>
                <a:cs typeface="+mn-cs"/>
                <a:sym typeface="Gill Sans" charset="0"/>
              </a:defRPr>
            </a:lvl4pPr>
            <a:lvl5pPr marL="771525" indent="-85725" algn="ctr" rtl="0" eaLnBrk="0" fontAlgn="base" hangingPunct="0">
              <a:spcBef>
                <a:spcPct val="0"/>
              </a:spcBef>
              <a:spcAft>
                <a:spcPct val="0"/>
              </a:spcAft>
              <a:defRPr sz="1800">
                <a:solidFill>
                  <a:schemeClr val="tx1"/>
                </a:solidFill>
                <a:latin typeface="+mn-lt"/>
                <a:ea typeface="+mn-ea"/>
                <a:cs typeface="+mn-cs"/>
                <a:sym typeface="Gill Sans" charset="0"/>
              </a:defRPr>
            </a:lvl5pPr>
            <a:lvl6pPr marL="171450" algn="ctr" rtl="0" fontAlgn="base">
              <a:spcBef>
                <a:spcPct val="0"/>
              </a:spcBef>
              <a:spcAft>
                <a:spcPct val="0"/>
              </a:spcAft>
              <a:defRPr sz="1800">
                <a:solidFill>
                  <a:schemeClr val="tx1"/>
                </a:solidFill>
                <a:latin typeface="+mn-lt"/>
                <a:ea typeface="+mn-ea"/>
                <a:cs typeface="+mn-cs"/>
                <a:sym typeface="Gill Sans" charset="0"/>
              </a:defRPr>
            </a:lvl6pPr>
            <a:lvl7pPr marL="342900" algn="ctr" rtl="0" fontAlgn="base">
              <a:spcBef>
                <a:spcPct val="0"/>
              </a:spcBef>
              <a:spcAft>
                <a:spcPct val="0"/>
              </a:spcAft>
              <a:defRPr sz="1800">
                <a:solidFill>
                  <a:schemeClr val="tx1"/>
                </a:solidFill>
                <a:latin typeface="+mn-lt"/>
                <a:ea typeface="+mn-ea"/>
                <a:cs typeface="+mn-cs"/>
                <a:sym typeface="Gill Sans" charset="0"/>
              </a:defRPr>
            </a:lvl7pPr>
            <a:lvl8pPr marL="514350" algn="ctr" rtl="0" fontAlgn="base">
              <a:spcBef>
                <a:spcPct val="0"/>
              </a:spcBef>
              <a:spcAft>
                <a:spcPct val="0"/>
              </a:spcAft>
              <a:defRPr sz="1800">
                <a:solidFill>
                  <a:schemeClr val="tx1"/>
                </a:solidFill>
                <a:latin typeface="+mn-lt"/>
                <a:ea typeface="+mn-ea"/>
                <a:cs typeface="+mn-cs"/>
                <a:sym typeface="Gill Sans" charset="0"/>
              </a:defRPr>
            </a:lvl8pPr>
            <a:lvl9pPr marL="685800" algn="ctr" rtl="0" fontAlgn="base">
              <a:spcBef>
                <a:spcPct val="0"/>
              </a:spcBef>
              <a:spcAft>
                <a:spcPct val="0"/>
              </a:spcAft>
              <a:defRPr sz="1800">
                <a:solidFill>
                  <a:schemeClr val="tx1"/>
                </a:solidFill>
                <a:latin typeface="+mn-lt"/>
                <a:ea typeface="+mn-ea"/>
                <a:cs typeface="+mn-cs"/>
                <a:sym typeface="Gill Sans"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50" b="0" i="0" u="none" strike="noStrike" kern="0" cap="none" spc="0" normalizeH="0" baseline="0" noProof="0" dirty="0">
                <a:ln>
                  <a:noFill/>
                </a:ln>
                <a:solidFill>
                  <a:srgbClr val="3F3F3F"/>
                </a:solidFill>
                <a:effectLst/>
                <a:uLnTx/>
                <a:uFillTx/>
                <a:latin typeface="Times New Roman" panose="02020603050405020304" pitchFamily="18" charset="0"/>
                <a:ea typeface="+mn-ea"/>
                <a:cs typeface="Times New Roman" panose="02020603050405020304" pitchFamily="18" charset="0"/>
                <a:sym typeface="Gill Sans" charset="0"/>
              </a:rPr>
              <a:t>Isi webinar</a:t>
            </a:r>
          </a:p>
        </p:txBody>
      </p:sp>
      <p:grpSp>
        <p:nvGrpSpPr>
          <p:cNvPr id="31" name="Group 30">
            <a:extLst>
              <a:ext uri="{FF2B5EF4-FFF2-40B4-BE49-F238E27FC236}">
                <a16:creationId xmlns:a16="http://schemas.microsoft.com/office/drawing/2014/main" id="{02122BE0-6FE1-DFEA-DF02-93F32D87929D}"/>
              </a:ext>
            </a:extLst>
          </p:cNvPr>
          <p:cNvGrpSpPr/>
          <p:nvPr/>
        </p:nvGrpSpPr>
        <p:grpSpPr>
          <a:xfrm rot="5400000">
            <a:off x="5736747" y="-1257658"/>
            <a:ext cx="341189" cy="10135854"/>
            <a:chOff x="5706126" y="1518062"/>
            <a:chExt cx="288032" cy="5064514"/>
          </a:xfrm>
          <a:solidFill>
            <a:srgbClr val="FEF63C"/>
          </a:solidFill>
        </p:grpSpPr>
        <p:sp>
          <p:nvSpPr>
            <p:cNvPr id="32" name="Rectangle 31">
              <a:extLst>
                <a:ext uri="{FF2B5EF4-FFF2-40B4-BE49-F238E27FC236}">
                  <a16:creationId xmlns:a16="http://schemas.microsoft.com/office/drawing/2014/main" id="{7F520C3A-8CED-F47A-E554-30045F08C5BF}"/>
                </a:ext>
              </a:extLst>
            </p:cNvPr>
            <p:cNvSpPr/>
            <p:nvPr/>
          </p:nvSpPr>
          <p:spPr>
            <a:xfrm>
              <a:off x="5796137" y="1619371"/>
              <a:ext cx="108012" cy="4963205"/>
            </a:xfrm>
            <a:prstGeom prst="rect">
              <a:avLst/>
            </a:pr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a:ln>
                  <a:noFill/>
                </a:ln>
                <a:solidFill>
                  <a:srgbClr val="3F3F3F">
                    <a:lumMod val="75000"/>
                    <a:lumOff val="25000"/>
                  </a:srgbClr>
                </a:solidFill>
                <a:effectLst/>
                <a:uLnTx/>
                <a:uFillTx/>
                <a:latin typeface="Gill Sans"/>
                <a:ea typeface="+mn-ea"/>
                <a:cs typeface="+mn-cs"/>
                <a:sym typeface="Arial"/>
              </a:endParaRPr>
            </a:p>
          </p:txBody>
        </p:sp>
        <p:sp>
          <p:nvSpPr>
            <p:cNvPr id="33" name="Flowchart: Extract 32">
              <a:extLst>
                <a:ext uri="{FF2B5EF4-FFF2-40B4-BE49-F238E27FC236}">
                  <a16:creationId xmlns:a16="http://schemas.microsoft.com/office/drawing/2014/main" id="{E08027F0-C86A-7A0A-8114-AA83EB6B3E0C}"/>
                </a:ext>
              </a:extLst>
            </p:cNvPr>
            <p:cNvSpPr/>
            <p:nvPr/>
          </p:nvSpPr>
          <p:spPr>
            <a:xfrm>
              <a:off x="5706126" y="1518062"/>
              <a:ext cx="288032" cy="182746"/>
            </a:xfrm>
            <a:prstGeom prst="flowChartExtract">
              <a:avLst/>
            </a:pr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dirty="0">
                <a:ln>
                  <a:noFill/>
                </a:ln>
                <a:solidFill>
                  <a:srgbClr val="3F3F3F">
                    <a:lumMod val="75000"/>
                    <a:lumOff val="25000"/>
                  </a:srgbClr>
                </a:solidFill>
                <a:effectLst/>
                <a:uLnTx/>
                <a:uFillTx/>
                <a:latin typeface="Gill Sans"/>
                <a:ea typeface="+mn-ea"/>
                <a:cs typeface="+mn-cs"/>
                <a:sym typeface="Arial"/>
              </a:endParaRPr>
            </a:p>
          </p:txBody>
        </p:sp>
      </p:grpSp>
      <p:grpSp>
        <p:nvGrpSpPr>
          <p:cNvPr id="34" name="Group 33">
            <a:extLst>
              <a:ext uri="{FF2B5EF4-FFF2-40B4-BE49-F238E27FC236}">
                <a16:creationId xmlns:a16="http://schemas.microsoft.com/office/drawing/2014/main" id="{E5EABC74-C2A2-A7FF-C353-E9015533E305}"/>
              </a:ext>
            </a:extLst>
          </p:cNvPr>
          <p:cNvGrpSpPr/>
          <p:nvPr/>
        </p:nvGrpSpPr>
        <p:grpSpPr>
          <a:xfrm rot="5400000">
            <a:off x="4896713" y="-1241268"/>
            <a:ext cx="687898" cy="9417031"/>
            <a:chOff x="5014422" y="1869503"/>
            <a:chExt cx="709243" cy="4705358"/>
          </a:xfrm>
          <a:solidFill>
            <a:srgbClr val="FED737"/>
          </a:solidFill>
        </p:grpSpPr>
        <p:sp>
          <p:nvSpPr>
            <p:cNvPr id="35" name="Rectangle 34">
              <a:extLst>
                <a:ext uri="{FF2B5EF4-FFF2-40B4-BE49-F238E27FC236}">
                  <a16:creationId xmlns:a16="http://schemas.microsoft.com/office/drawing/2014/main" id="{D3BE14E9-D5D7-4F96-42B9-D11FB3957CE3}"/>
                </a:ext>
              </a:extLst>
            </p:cNvPr>
            <p:cNvSpPr/>
            <p:nvPr/>
          </p:nvSpPr>
          <p:spPr>
            <a:xfrm>
              <a:off x="5602890" y="2542257"/>
              <a:ext cx="120775" cy="4032604"/>
            </a:xfrm>
            <a:prstGeom prst="rect">
              <a:avLst/>
            </a:pr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dirty="0">
                <a:ln>
                  <a:noFill/>
                </a:ln>
                <a:solidFill>
                  <a:srgbClr val="3F3F3F">
                    <a:lumMod val="75000"/>
                    <a:lumOff val="25000"/>
                  </a:srgbClr>
                </a:solidFill>
                <a:effectLst/>
                <a:uLnTx/>
                <a:uFillTx/>
                <a:latin typeface="Gill Sans"/>
                <a:ea typeface="+mn-ea"/>
                <a:cs typeface="+mn-cs"/>
                <a:sym typeface="Arial"/>
              </a:endParaRPr>
            </a:p>
          </p:txBody>
        </p:sp>
        <p:sp>
          <p:nvSpPr>
            <p:cNvPr id="36" name="Bent Arrow 6">
              <a:extLst>
                <a:ext uri="{FF2B5EF4-FFF2-40B4-BE49-F238E27FC236}">
                  <a16:creationId xmlns:a16="http://schemas.microsoft.com/office/drawing/2014/main" id="{54B723A4-5C88-6B7E-4954-29D3B484F935}"/>
                </a:ext>
              </a:extLst>
            </p:cNvPr>
            <p:cNvSpPr/>
            <p:nvPr/>
          </p:nvSpPr>
          <p:spPr>
            <a:xfrm flipH="1">
              <a:off x="5014422" y="1869503"/>
              <a:ext cx="699978" cy="911425"/>
            </a:xfrm>
            <a:prstGeom prst="bentArrow">
              <a:avLst>
                <a:gd name="adj1" fmla="val 16402"/>
                <a:gd name="adj2" fmla="val 25000"/>
                <a:gd name="adj3" fmla="val 33165"/>
                <a:gd name="adj4" fmla="val 43750"/>
              </a:avLst>
            </a:pr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a:ln>
                  <a:noFill/>
                </a:ln>
                <a:solidFill>
                  <a:srgbClr val="3F3F3F">
                    <a:lumMod val="75000"/>
                    <a:lumOff val="25000"/>
                  </a:srgbClr>
                </a:solidFill>
                <a:effectLst/>
                <a:uLnTx/>
                <a:uFillTx/>
                <a:latin typeface="Gill Sans"/>
                <a:ea typeface="+mn-ea"/>
                <a:cs typeface="+mn-cs"/>
                <a:sym typeface="Arial"/>
              </a:endParaRPr>
            </a:p>
          </p:txBody>
        </p:sp>
        <p:sp>
          <p:nvSpPr>
            <p:cNvPr id="37" name="Bent Arrow 40">
              <a:extLst>
                <a:ext uri="{FF2B5EF4-FFF2-40B4-BE49-F238E27FC236}">
                  <a16:creationId xmlns:a16="http://schemas.microsoft.com/office/drawing/2014/main" id="{429D8187-90A2-A05F-F7C7-6C355820F017}"/>
                </a:ext>
              </a:extLst>
            </p:cNvPr>
            <p:cNvSpPr/>
            <p:nvPr/>
          </p:nvSpPr>
          <p:spPr>
            <a:xfrm flipH="1">
              <a:off x="5020912" y="3314020"/>
              <a:ext cx="699978" cy="911425"/>
            </a:xfrm>
            <a:prstGeom prst="bentArrow">
              <a:avLst>
                <a:gd name="adj1" fmla="val 17792"/>
                <a:gd name="adj2" fmla="val 25000"/>
                <a:gd name="adj3" fmla="val 33165"/>
                <a:gd name="adj4" fmla="val 43750"/>
              </a:avLst>
            </a:pr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dirty="0">
                <a:ln>
                  <a:noFill/>
                </a:ln>
                <a:solidFill>
                  <a:srgbClr val="3F3F3F">
                    <a:lumMod val="75000"/>
                    <a:lumOff val="25000"/>
                  </a:srgbClr>
                </a:solidFill>
                <a:effectLst/>
                <a:uLnTx/>
                <a:uFillTx/>
                <a:latin typeface="Gill Sans"/>
                <a:ea typeface="+mn-ea"/>
                <a:cs typeface="+mn-cs"/>
                <a:sym typeface="Arial"/>
              </a:endParaRPr>
            </a:p>
          </p:txBody>
        </p:sp>
        <p:sp>
          <p:nvSpPr>
            <p:cNvPr id="38" name="Bent Arrow 41">
              <a:extLst>
                <a:ext uri="{FF2B5EF4-FFF2-40B4-BE49-F238E27FC236}">
                  <a16:creationId xmlns:a16="http://schemas.microsoft.com/office/drawing/2014/main" id="{49ECFD56-21DB-A945-BB2C-86BF3289D6B3}"/>
                </a:ext>
              </a:extLst>
            </p:cNvPr>
            <p:cNvSpPr/>
            <p:nvPr/>
          </p:nvSpPr>
          <p:spPr>
            <a:xfrm flipH="1">
              <a:off x="5014422" y="4749823"/>
              <a:ext cx="699978" cy="911425"/>
            </a:xfrm>
            <a:prstGeom prst="bentArrow">
              <a:avLst>
                <a:gd name="adj1" fmla="val 17792"/>
                <a:gd name="adj2" fmla="val 25000"/>
                <a:gd name="adj3" fmla="val 33165"/>
                <a:gd name="adj4" fmla="val 43750"/>
              </a:avLst>
            </a:pr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a:ln>
                  <a:noFill/>
                </a:ln>
                <a:solidFill>
                  <a:srgbClr val="3F3F3F">
                    <a:lumMod val="75000"/>
                    <a:lumOff val="25000"/>
                  </a:srgbClr>
                </a:solidFill>
                <a:effectLst/>
                <a:uLnTx/>
                <a:uFillTx/>
                <a:latin typeface="Gill Sans"/>
                <a:ea typeface="+mn-ea"/>
                <a:cs typeface="+mn-cs"/>
                <a:sym typeface="Arial"/>
              </a:endParaRPr>
            </a:p>
          </p:txBody>
        </p:sp>
      </p:grpSp>
      <p:sp>
        <p:nvSpPr>
          <p:cNvPr id="39" name="TextBox 38">
            <a:extLst>
              <a:ext uri="{FF2B5EF4-FFF2-40B4-BE49-F238E27FC236}">
                <a16:creationId xmlns:a16="http://schemas.microsoft.com/office/drawing/2014/main" id="{4813340B-05AA-DDFF-C232-82B68043D2D1}"/>
              </a:ext>
            </a:extLst>
          </p:cNvPr>
          <p:cNvSpPr txBox="1"/>
          <p:nvPr/>
        </p:nvSpPr>
        <p:spPr>
          <a:xfrm>
            <a:off x="5803446" y="2498678"/>
            <a:ext cx="2045512" cy="492443"/>
          </a:xfrm>
          <a:prstGeom prst="rect">
            <a:avLst/>
          </a:prstGeom>
          <a:noFill/>
        </p:spPr>
        <p:txBody>
          <a:bodyPr wrap="square" lIns="0" tIns="0" rIns="0" bIns="0" rtlCol="0">
            <a:spAutoFit/>
          </a:bodyPr>
          <a:lstStyle/>
          <a:p>
            <a:pPr algn="ctr"/>
            <a:r>
              <a:rPr lang="en-US" altLang="ko-KR" sz="1600" b="1" dirty="0" err="1">
                <a:solidFill>
                  <a:schemeClr val="tx1">
                    <a:lumMod val="75000"/>
                    <a:lumOff val="25000"/>
                  </a:schemeClr>
                </a:solidFill>
              </a:rPr>
              <a:t>Persiapan</a:t>
            </a:r>
            <a:r>
              <a:rPr lang="en-US" altLang="ko-KR" sz="1600" b="1" dirty="0">
                <a:solidFill>
                  <a:schemeClr val="tx1">
                    <a:lumMod val="75000"/>
                    <a:lumOff val="25000"/>
                  </a:schemeClr>
                </a:solidFill>
              </a:rPr>
              <a:t> Data </a:t>
            </a:r>
            <a:r>
              <a:rPr lang="en-US" altLang="ko-KR" sz="1600" b="1" dirty="0" err="1">
                <a:solidFill>
                  <a:schemeClr val="tx1">
                    <a:lumMod val="75000"/>
                    <a:lumOff val="25000"/>
                  </a:schemeClr>
                </a:solidFill>
              </a:rPr>
              <a:t>Untuk</a:t>
            </a:r>
            <a:r>
              <a:rPr lang="en-US" altLang="ko-KR" sz="1600" b="1" dirty="0">
                <a:solidFill>
                  <a:schemeClr val="tx1">
                    <a:lumMod val="75000"/>
                    <a:lumOff val="25000"/>
                  </a:schemeClr>
                </a:solidFill>
              </a:rPr>
              <a:t> SPT </a:t>
            </a:r>
            <a:r>
              <a:rPr lang="en-US" altLang="ko-KR" sz="1600" b="1" dirty="0" err="1">
                <a:solidFill>
                  <a:schemeClr val="tx1">
                    <a:lumMod val="75000"/>
                    <a:lumOff val="25000"/>
                  </a:schemeClr>
                </a:solidFill>
              </a:rPr>
              <a:t>Tahunan</a:t>
            </a:r>
            <a:r>
              <a:rPr lang="en-US" altLang="ko-KR" sz="1600" b="1" dirty="0">
                <a:solidFill>
                  <a:schemeClr val="tx1">
                    <a:lumMod val="75000"/>
                    <a:lumOff val="25000"/>
                  </a:schemeClr>
                </a:solidFill>
              </a:rPr>
              <a:t> OP</a:t>
            </a:r>
          </a:p>
        </p:txBody>
      </p:sp>
      <p:sp>
        <p:nvSpPr>
          <p:cNvPr id="40" name="TextBox 39">
            <a:extLst>
              <a:ext uri="{FF2B5EF4-FFF2-40B4-BE49-F238E27FC236}">
                <a16:creationId xmlns:a16="http://schemas.microsoft.com/office/drawing/2014/main" id="{4B92E255-C181-1626-54CA-708E5FB3D20E}"/>
              </a:ext>
            </a:extLst>
          </p:cNvPr>
          <p:cNvSpPr txBox="1"/>
          <p:nvPr/>
        </p:nvSpPr>
        <p:spPr>
          <a:xfrm>
            <a:off x="2838946" y="2339498"/>
            <a:ext cx="1879176" cy="738664"/>
          </a:xfrm>
          <a:prstGeom prst="rect">
            <a:avLst/>
          </a:prstGeom>
          <a:noFill/>
        </p:spPr>
        <p:txBody>
          <a:bodyPr wrap="square" lIns="0" tIns="0" rIns="0" bIns="0" rtlCol="0">
            <a:spAutoFit/>
          </a:bodyPr>
          <a:lstStyle/>
          <a:p>
            <a:pPr algn="ctr"/>
            <a:r>
              <a:rPr lang="en-US" altLang="ko-KR" sz="1600" b="1" dirty="0" err="1">
                <a:solidFill>
                  <a:schemeClr val="tx1">
                    <a:lumMod val="75000"/>
                    <a:lumOff val="25000"/>
                  </a:schemeClr>
                </a:solidFill>
              </a:rPr>
              <a:t>Memahami</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mekanisme</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pelaporan</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pajak</a:t>
            </a:r>
            <a:r>
              <a:rPr lang="en-US" altLang="ko-KR" sz="1600" b="1" dirty="0">
                <a:solidFill>
                  <a:schemeClr val="tx1">
                    <a:lumMod val="75000"/>
                    <a:lumOff val="25000"/>
                  </a:schemeClr>
                </a:solidFill>
              </a:rPr>
              <a:t> OP</a:t>
            </a:r>
          </a:p>
        </p:txBody>
      </p:sp>
      <p:sp>
        <p:nvSpPr>
          <p:cNvPr id="41" name="TextBox 40">
            <a:extLst>
              <a:ext uri="{FF2B5EF4-FFF2-40B4-BE49-F238E27FC236}">
                <a16:creationId xmlns:a16="http://schemas.microsoft.com/office/drawing/2014/main" id="{C83DC956-6ED7-CFA3-2CAD-EC19EF4A0DC8}"/>
              </a:ext>
            </a:extLst>
          </p:cNvPr>
          <p:cNvSpPr txBox="1"/>
          <p:nvPr/>
        </p:nvSpPr>
        <p:spPr>
          <a:xfrm>
            <a:off x="6477120" y="4760338"/>
            <a:ext cx="1737602" cy="492443"/>
          </a:xfrm>
          <a:prstGeom prst="rect">
            <a:avLst/>
          </a:prstGeom>
          <a:noFill/>
        </p:spPr>
        <p:txBody>
          <a:bodyPr wrap="square" lIns="0" tIns="0" rIns="0" bIns="0" rtlCol="0">
            <a:spAutoFit/>
          </a:bodyPr>
          <a:lstStyle/>
          <a:p>
            <a:pPr algn="ctr"/>
            <a:r>
              <a:rPr lang="fi-FI" altLang="ko-KR" sz="1600" b="1" dirty="0">
                <a:solidFill>
                  <a:schemeClr val="tx1">
                    <a:lumMod val="75000"/>
                    <a:lumOff val="25000"/>
                  </a:schemeClr>
                </a:solidFill>
              </a:rPr>
              <a:t>Tips pengisian SPT Tahunan OP</a:t>
            </a:r>
            <a:endParaRPr lang="en-US" altLang="ko-KR" sz="1600" b="1" dirty="0">
              <a:solidFill>
                <a:schemeClr val="tx1">
                  <a:lumMod val="75000"/>
                  <a:lumOff val="25000"/>
                </a:schemeClr>
              </a:solidFill>
            </a:endParaRPr>
          </a:p>
        </p:txBody>
      </p:sp>
      <p:sp>
        <p:nvSpPr>
          <p:cNvPr id="42" name="TextBox 41">
            <a:extLst>
              <a:ext uri="{FF2B5EF4-FFF2-40B4-BE49-F238E27FC236}">
                <a16:creationId xmlns:a16="http://schemas.microsoft.com/office/drawing/2014/main" id="{D3AD187D-A56B-532E-F6C8-CF7F63D5AA0C}"/>
              </a:ext>
            </a:extLst>
          </p:cNvPr>
          <p:cNvSpPr txBox="1"/>
          <p:nvPr/>
        </p:nvSpPr>
        <p:spPr>
          <a:xfrm>
            <a:off x="3151600" y="4760338"/>
            <a:ext cx="2214200" cy="738664"/>
          </a:xfrm>
          <a:prstGeom prst="rect">
            <a:avLst/>
          </a:prstGeom>
          <a:noFill/>
        </p:spPr>
        <p:txBody>
          <a:bodyPr wrap="square" lIns="0" tIns="0" rIns="0" bIns="0" rtlCol="0">
            <a:spAutoFit/>
          </a:bodyPr>
          <a:lstStyle/>
          <a:p>
            <a:pPr algn="ctr"/>
            <a:r>
              <a:rPr lang="en-US" altLang="ko-KR" sz="1600" b="1" dirty="0" err="1">
                <a:solidFill>
                  <a:schemeClr val="tx1">
                    <a:lumMod val="75000"/>
                    <a:lumOff val="25000"/>
                  </a:schemeClr>
                </a:solidFill>
              </a:rPr>
              <a:t>Perencanaan</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pajak</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untuk</a:t>
            </a:r>
            <a:r>
              <a:rPr lang="en-US" altLang="ko-KR" sz="1600" b="1" dirty="0">
                <a:solidFill>
                  <a:schemeClr val="tx1">
                    <a:lumMod val="75000"/>
                    <a:lumOff val="25000"/>
                  </a:schemeClr>
                </a:solidFill>
              </a:rPr>
              <a:t> orang </a:t>
            </a:r>
            <a:r>
              <a:rPr lang="en-US" altLang="ko-KR" sz="1600" b="1" dirty="0" err="1">
                <a:solidFill>
                  <a:schemeClr val="tx1">
                    <a:lumMod val="75000"/>
                    <a:lumOff val="25000"/>
                  </a:schemeClr>
                </a:solidFill>
              </a:rPr>
              <a:t>pribadi</a:t>
            </a:r>
            <a:r>
              <a:rPr lang="en-US" altLang="ko-KR" sz="1600" b="1" dirty="0">
                <a:solidFill>
                  <a:schemeClr val="tx1">
                    <a:lumMod val="75000"/>
                    <a:lumOff val="25000"/>
                  </a:schemeClr>
                </a:solidFill>
              </a:rPr>
              <a:t> &amp; update </a:t>
            </a:r>
            <a:r>
              <a:rPr lang="en-US" altLang="ko-KR" sz="1600" b="1" dirty="0" err="1">
                <a:solidFill>
                  <a:schemeClr val="tx1">
                    <a:lumMod val="75000"/>
                    <a:lumOff val="25000"/>
                  </a:schemeClr>
                </a:solidFill>
              </a:rPr>
              <a:t>peraturan</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terbaru</a:t>
            </a:r>
            <a:endParaRPr lang="en-US" altLang="ko-KR" sz="1600" b="1" dirty="0">
              <a:solidFill>
                <a:schemeClr val="tx1">
                  <a:lumMod val="75000"/>
                  <a:lumOff val="25000"/>
                </a:schemeClr>
              </a:solidFill>
            </a:endParaRPr>
          </a:p>
        </p:txBody>
      </p:sp>
      <p:grpSp>
        <p:nvGrpSpPr>
          <p:cNvPr id="43" name="Group 42">
            <a:extLst>
              <a:ext uri="{FF2B5EF4-FFF2-40B4-BE49-F238E27FC236}">
                <a16:creationId xmlns:a16="http://schemas.microsoft.com/office/drawing/2014/main" id="{C8A20DD1-ADFC-1C96-6B79-74BD425A76E6}"/>
              </a:ext>
            </a:extLst>
          </p:cNvPr>
          <p:cNvGrpSpPr/>
          <p:nvPr/>
        </p:nvGrpSpPr>
        <p:grpSpPr>
          <a:xfrm>
            <a:off x="2089790" y="3739668"/>
            <a:ext cx="8262080" cy="679130"/>
            <a:chOff x="722912" y="4193791"/>
            <a:chExt cx="8518426" cy="700201"/>
          </a:xfrm>
          <a:solidFill>
            <a:srgbClr val="F0C633"/>
          </a:solidFill>
        </p:grpSpPr>
        <p:sp>
          <p:nvSpPr>
            <p:cNvPr id="44" name="Rectangle 44">
              <a:extLst>
                <a:ext uri="{FF2B5EF4-FFF2-40B4-BE49-F238E27FC236}">
                  <a16:creationId xmlns:a16="http://schemas.microsoft.com/office/drawing/2014/main" id="{A7AC2B34-FC32-4202-3535-BA6CDF140D2C}"/>
                </a:ext>
              </a:extLst>
            </p:cNvPr>
            <p:cNvSpPr/>
            <p:nvPr/>
          </p:nvSpPr>
          <p:spPr>
            <a:xfrm rot="5400000" flipH="1">
              <a:off x="4183716" y="734145"/>
              <a:ext cx="119272" cy="7040880"/>
            </a:xfrm>
            <a:custGeom>
              <a:avLst/>
              <a:gdLst/>
              <a:ahLst/>
              <a:cxnLst/>
              <a:rect l="l" t="t" r="r" b="b"/>
              <a:pathLst>
                <a:path w="119272" h="3118991">
                  <a:moveTo>
                    <a:pt x="119272" y="0"/>
                  </a:moveTo>
                  <a:lnTo>
                    <a:pt x="0" y="0"/>
                  </a:lnTo>
                  <a:lnTo>
                    <a:pt x="0" y="3118991"/>
                  </a:lnTo>
                  <a:lnTo>
                    <a:pt x="119272" y="3118991"/>
                  </a:lnTo>
                  <a:close/>
                </a:path>
              </a:pathLst>
            </a:cu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a:ln>
                  <a:noFill/>
                </a:ln>
                <a:solidFill>
                  <a:srgbClr val="3F3F3F">
                    <a:lumMod val="75000"/>
                    <a:lumOff val="25000"/>
                  </a:srgbClr>
                </a:solidFill>
                <a:effectLst/>
                <a:uLnTx/>
                <a:uFillTx/>
                <a:latin typeface="Gill Sans"/>
                <a:ea typeface="+mn-ea"/>
                <a:cs typeface="+mn-cs"/>
                <a:sym typeface="Arial"/>
              </a:endParaRPr>
            </a:p>
          </p:txBody>
        </p:sp>
        <p:sp>
          <p:nvSpPr>
            <p:cNvPr id="45" name="Bent Arrow 54">
              <a:extLst>
                <a:ext uri="{FF2B5EF4-FFF2-40B4-BE49-F238E27FC236}">
                  <a16:creationId xmlns:a16="http://schemas.microsoft.com/office/drawing/2014/main" id="{C5500A61-DE8C-6AE5-7D3A-D89B1438AD44}"/>
                </a:ext>
              </a:extLst>
            </p:cNvPr>
            <p:cNvSpPr/>
            <p:nvPr/>
          </p:nvSpPr>
          <p:spPr>
            <a:xfrm rot="5400000">
              <a:off x="7954360" y="3600097"/>
              <a:ext cx="693283" cy="1880672"/>
            </a:xfrm>
            <a:prstGeom prst="bentArrow">
              <a:avLst>
                <a:gd name="adj1" fmla="val 17792"/>
                <a:gd name="adj2" fmla="val 25000"/>
                <a:gd name="adj3" fmla="val 33165"/>
                <a:gd name="adj4" fmla="val 43750"/>
              </a:avLst>
            </a:pr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a:ln>
                  <a:noFill/>
                </a:ln>
                <a:solidFill>
                  <a:srgbClr val="3F3F3F">
                    <a:lumMod val="75000"/>
                    <a:lumOff val="25000"/>
                  </a:srgbClr>
                </a:solidFill>
                <a:effectLst/>
                <a:uLnTx/>
                <a:uFillTx/>
                <a:latin typeface="Gill Sans"/>
                <a:ea typeface="+mn-ea"/>
                <a:cs typeface="+mn-cs"/>
                <a:sym typeface="Arial"/>
              </a:endParaRPr>
            </a:p>
          </p:txBody>
        </p:sp>
        <p:sp>
          <p:nvSpPr>
            <p:cNvPr id="46" name="Bent Arrow 55">
              <a:extLst>
                <a:ext uri="{FF2B5EF4-FFF2-40B4-BE49-F238E27FC236}">
                  <a16:creationId xmlns:a16="http://schemas.microsoft.com/office/drawing/2014/main" id="{8EE247CF-7511-5F60-1E26-E508A6C8AD60}"/>
                </a:ext>
              </a:extLst>
            </p:cNvPr>
            <p:cNvSpPr/>
            <p:nvPr/>
          </p:nvSpPr>
          <p:spPr>
            <a:xfrm rot="5400000">
              <a:off x="4855146" y="3603304"/>
              <a:ext cx="693283" cy="1880672"/>
            </a:xfrm>
            <a:prstGeom prst="bentArrow">
              <a:avLst>
                <a:gd name="adj1" fmla="val 17792"/>
                <a:gd name="adj2" fmla="val 25000"/>
                <a:gd name="adj3" fmla="val 33165"/>
                <a:gd name="adj4" fmla="val 43750"/>
              </a:avLst>
            </a:pr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a:ln>
                  <a:noFill/>
                </a:ln>
                <a:solidFill>
                  <a:srgbClr val="3F3F3F">
                    <a:lumMod val="75000"/>
                    <a:lumOff val="25000"/>
                  </a:srgbClr>
                </a:solidFill>
                <a:effectLst/>
                <a:uLnTx/>
                <a:uFillTx/>
                <a:latin typeface="Gill Sans"/>
                <a:ea typeface="+mn-ea"/>
                <a:cs typeface="+mn-cs"/>
                <a:sym typeface="Arial"/>
              </a:endParaRPr>
            </a:p>
          </p:txBody>
        </p:sp>
        <p:sp>
          <p:nvSpPr>
            <p:cNvPr id="47" name="Bent Arrow 41">
              <a:extLst>
                <a:ext uri="{FF2B5EF4-FFF2-40B4-BE49-F238E27FC236}">
                  <a16:creationId xmlns:a16="http://schemas.microsoft.com/office/drawing/2014/main" id="{F5E7AD13-7740-A9C7-658A-959CC91D9708}"/>
                </a:ext>
              </a:extLst>
            </p:cNvPr>
            <p:cNvSpPr/>
            <p:nvPr/>
          </p:nvSpPr>
          <p:spPr>
            <a:xfrm rot="16200000" flipH="1" flipV="1">
              <a:off x="1889096" y="3603667"/>
              <a:ext cx="699978" cy="1880672"/>
            </a:xfrm>
            <a:prstGeom prst="bentArrow">
              <a:avLst>
                <a:gd name="adj1" fmla="val 17792"/>
                <a:gd name="adj2" fmla="val 25000"/>
                <a:gd name="adj3" fmla="val 33165"/>
                <a:gd name="adj4" fmla="val 43750"/>
              </a:avLst>
            </a:prstGeom>
            <a:grp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25" b="0" i="0" u="none" strike="noStrike" kern="0" cap="none" spc="0" normalizeH="0" baseline="0" noProof="0" dirty="0">
                <a:ln>
                  <a:noFill/>
                </a:ln>
                <a:solidFill>
                  <a:srgbClr val="3F3F3F">
                    <a:lumMod val="75000"/>
                    <a:lumOff val="25000"/>
                  </a:srgbClr>
                </a:solidFill>
                <a:effectLst/>
                <a:uLnTx/>
                <a:uFillTx/>
                <a:latin typeface="Gill Sans"/>
                <a:ea typeface="+mn-ea"/>
                <a:cs typeface="+mn-cs"/>
                <a:sym typeface="Arial"/>
              </a:endParaRPr>
            </a:p>
          </p:txBody>
        </p:sp>
      </p:grpSp>
      <p:sp>
        <p:nvSpPr>
          <p:cNvPr id="48" name="직사각형 113">
            <a:extLst>
              <a:ext uri="{FF2B5EF4-FFF2-40B4-BE49-F238E27FC236}">
                <a16:creationId xmlns:a16="http://schemas.microsoft.com/office/drawing/2014/main" id="{C3C349C3-A47B-2960-3F58-6841B33F9999}"/>
              </a:ext>
            </a:extLst>
          </p:cNvPr>
          <p:cNvSpPr>
            <a:spLocks noChangeArrowheads="1"/>
          </p:cNvSpPr>
          <p:nvPr/>
        </p:nvSpPr>
        <p:spPr bwMode="auto">
          <a:xfrm>
            <a:off x="3363656" y="1985090"/>
            <a:ext cx="815172" cy="369332"/>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
                <a:srgbClr val="000000"/>
              </a:buClr>
              <a:buSzTx/>
              <a:buFont typeface="Arial"/>
              <a:buNone/>
              <a:tabLst/>
              <a:defRPr/>
            </a:pPr>
            <a:r>
              <a:rPr kumimoji="0" lang="en-US" altLang="ko-KR" sz="1800" b="1" i="0" u="none" strike="noStrike" kern="120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rPr>
              <a:t>1</a:t>
            </a:r>
            <a:endParaRPr kumimoji="0" lang="ko-KR" altLang="en-US" sz="1800" b="1" i="0" u="none" strike="noStrike" kern="120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endParaRPr>
          </a:p>
        </p:txBody>
      </p:sp>
      <p:sp>
        <p:nvSpPr>
          <p:cNvPr id="49" name="TextBox 48">
            <a:extLst>
              <a:ext uri="{FF2B5EF4-FFF2-40B4-BE49-F238E27FC236}">
                <a16:creationId xmlns:a16="http://schemas.microsoft.com/office/drawing/2014/main" id="{003BAF23-4A23-83D8-2270-0B338A209BE2}"/>
              </a:ext>
            </a:extLst>
          </p:cNvPr>
          <p:cNvSpPr txBox="1"/>
          <p:nvPr/>
        </p:nvSpPr>
        <p:spPr>
          <a:xfrm>
            <a:off x="6826201" y="4379342"/>
            <a:ext cx="82736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1800" b="1" i="0" u="none" strike="noStrike" kern="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rPr>
              <a:t>5</a:t>
            </a:r>
            <a:endParaRPr kumimoji="0" lang="ko-KR" altLang="en-US" sz="1800" b="1" i="0" u="none" strike="noStrike" kern="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endParaRPr>
          </a:p>
        </p:txBody>
      </p:sp>
      <p:sp>
        <p:nvSpPr>
          <p:cNvPr id="50" name="TextBox 49">
            <a:extLst>
              <a:ext uri="{FF2B5EF4-FFF2-40B4-BE49-F238E27FC236}">
                <a16:creationId xmlns:a16="http://schemas.microsoft.com/office/drawing/2014/main" id="{B8418354-75A4-B563-485B-A36A0972C61D}"/>
              </a:ext>
            </a:extLst>
          </p:cNvPr>
          <p:cNvSpPr txBox="1"/>
          <p:nvPr/>
        </p:nvSpPr>
        <p:spPr>
          <a:xfrm>
            <a:off x="6412517" y="2157745"/>
            <a:ext cx="82736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1800" b="1" i="0" u="none" strike="noStrike" kern="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rPr>
              <a:t>2</a:t>
            </a:r>
            <a:endParaRPr kumimoji="0" lang="ko-KR" altLang="en-US" sz="1800" b="1" i="0" u="none" strike="noStrike" kern="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endParaRPr>
          </a:p>
        </p:txBody>
      </p:sp>
      <p:sp>
        <p:nvSpPr>
          <p:cNvPr id="51" name="TextBox 50">
            <a:extLst>
              <a:ext uri="{FF2B5EF4-FFF2-40B4-BE49-F238E27FC236}">
                <a16:creationId xmlns:a16="http://schemas.microsoft.com/office/drawing/2014/main" id="{D6D4294D-4B29-5A85-28CB-CBF8D2BD7756}"/>
              </a:ext>
            </a:extLst>
          </p:cNvPr>
          <p:cNvSpPr txBox="1"/>
          <p:nvPr/>
        </p:nvSpPr>
        <p:spPr>
          <a:xfrm>
            <a:off x="3845015" y="4412417"/>
            <a:ext cx="82736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1800" b="1" i="0" u="none" strike="noStrike" kern="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rPr>
              <a:t>4</a:t>
            </a:r>
            <a:endParaRPr kumimoji="0" lang="ko-KR" altLang="en-US" sz="1800" b="1" i="0" u="none" strike="noStrike" kern="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endParaRPr>
          </a:p>
        </p:txBody>
      </p:sp>
      <p:grpSp>
        <p:nvGrpSpPr>
          <p:cNvPr id="52" name="Group 51">
            <a:extLst>
              <a:ext uri="{FF2B5EF4-FFF2-40B4-BE49-F238E27FC236}">
                <a16:creationId xmlns:a16="http://schemas.microsoft.com/office/drawing/2014/main" id="{754DC35D-D71A-9448-9976-EDA5F757B37D}"/>
              </a:ext>
            </a:extLst>
          </p:cNvPr>
          <p:cNvGrpSpPr/>
          <p:nvPr/>
        </p:nvGrpSpPr>
        <p:grpSpPr>
          <a:xfrm rot="2700000">
            <a:off x="11233217" y="3095067"/>
            <a:ext cx="458357" cy="853351"/>
            <a:chOff x="6783521" y="1654812"/>
            <a:chExt cx="726841" cy="1353205"/>
          </a:xfrm>
        </p:grpSpPr>
        <p:sp>
          <p:nvSpPr>
            <p:cNvPr id="53" name="Freeform 7">
              <a:extLst>
                <a:ext uri="{FF2B5EF4-FFF2-40B4-BE49-F238E27FC236}">
                  <a16:creationId xmlns:a16="http://schemas.microsoft.com/office/drawing/2014/main" id="{A15E4444-EF15-9C5F-37BB-3BCCAAE0189F}"/>
                </a:ext>
              </a:extLst>
            </p:cNvPr>
            <p:cNvSpPr/>
            <p:nvPr/>
          </p:nvSpPr>
          <p:spPr>
            <a:xfrm>
              <a:off x="6783521" y="1886618"/>
              <a:ext cx="726841" cy="1121399"/>
            </a:xfrm>
            <a:custGeom>
              <a:avLst/>
              <a:gdLst/>
              <a:ahLst/>
              <a:cxnLst/>
              <a:rect l="l" t="t" r="r" b="b"/>
              <a:pathLst>
                <a:path w="726841" h="1121399">
                  <a:moveTo>
                    <a:pt x="236325" y="1049494"/>
                  </a:moveTo>
                  <a:lnTo>
                    <a:pt x="495287" y="1049494"/>
                  </a:lnTo>
                  <a:cubicBezTo>
                    <a:pt x="491080" y="1064561"/>
                    <a:pt x="487966" y="1079199"/>
                    <a:pt x="485273" y="1093187"/>
                  </a:cubicBezTo>
                  <a:lnTo>
                    <a:pt x="245258" y="1092728"/>
                  </a:lnTo>
                  <a:close/>
                  <a:moveTo>
                    <a:pt x="363421" y="203844"/>
                  </a:moveTo>
                  <a:cubicBezTo>
                    <a:pt x="401307" y="203844"/>
                    <a:pt x="432020" y="234557"/>
                    <a:pt x="432020" y="272443"/>
                  </a:cubicBezTo>
                  <a:cubicBezTo>
                    <a:pt x="432020" y="310329"/>
                    <a:pt x="401307" y="341042"/>
                    <a:pt x="363421" y="341042"/>
                  </a:cubicBezTo>
                  <a:cubicBezTo>
                    <a:pt x="325534" y="341042"/>
                    <a:pt x="294821" y="310329"/>
                    <a:pt x="294821" y="272443"/>
                  </a:cubicBezTo>
                  <a:cubicBezTo>
                    <a:pt x="294821" y="234557"/>
                    <a:pt x="325534" y="203844"/>
                    <a:pt x="363421" y="203844"/>
                  </a:cubicBezTo>
                  <a:close/>
                  <a:moveTo>
                    <a:pt x="363421" y="135244"/>
                  </a:moveTo>
                  <a:cubicBezTo>
                    <a:pt x="287648" y="135244"/>
                    <a:pt x="226222" y="196671"/>
                    <a:pt x="226222" y="272443"/>
                  </a:cubicBezTo>
                  <a:cubicBezTo>
                    <a:pt x="226222" y="348216"/>
                    <a:pt x="287648" y="409642"/>
                    <a:pt x="363421" y="409642"/>
                  </a:cubicBezTo>
                  <a:cubicBezTo>
                    <a:pt x="439193" y="409642"/>
                    <a:pt x="500619" y="348216"/>
                    <a:pt x="500619" y="272443"/>
                  </a:cubicBezTo>
                  <a:cubicBezTo>
                    <a:pt x="500619" y="196671"/>
                    <a:pt x="439193" y="135244"/>
                    <a:pt x="363421" y="135244"/>
                  </a:cubicBezTo>
                  <a:close/>
                  <a:moveTo>
                    <a:pt x="196200" y="0"/>
                  </a:moveTo>
                  <a:cubicBezTo>
                    <a:pt x="300307" y="58658"/>
                    <a:pt x="427219" y="59450"/>
                    <a:pt x="531959" y="2129"/>
                  </a:cubicBezTo>
                  <a:cubicBezTo>
                    <a:pt x="645195" y="251105"/>
                    <a:pt x="615578" y="521951"/>
                    <a:pt x="565642" y="749813"/>
                  </a:cubicBezTo>
                  <a:lnTo>
                    <a:pt x="726841" y="904479"/>
                  </a:lnTo>
                  <a:lnTo>
                    <a:pt x="700460" y="1113326"/>
                  </a:lnTo>
                  <a:lnTo>
                    <a:pt x="510728" y="982128"/>
                  </a:lnTo>
                  <a:lnTo>
                    <a:pt x="503274" y="1014651"/>
                  </a:lnTo>
                  <a:lnTo>
                    <a:pt x="228241" y="1014651"/>
                  </a:lnTo>
                  <a:cubicBezTo>
                    <a:pt x="226194" y="1005458"/>
                    <a:pt x="223902" y="996068"/>
                    <a:pt x="221524" y="986461"/>
                  </a:cubicBezTo>
                  <a:lnTo>
                    <a:pt x="26381" y="1121399"/>
                  </a:lnTo>
                  <a:lnTo>
                    <a:pt x="0" y="912552"/>
                  </a:lnTo>
                  <a:lnTo>
                    <a:pt x="162681" y="756465"/>
                  </a:lnTo>
                  <a:lnTo>
                    <a:pt x="163137" y="757906"/>
                  </a:lnTo>
                  <a:lnTo>
                    <a:pt x="165881" y="748957"/>
                  </a:lnTo>
                  <a:cubicBezTo>
                    <a:pt x="117348" y="521774"/>
                    <a:pt x="87568" y="246912"/>
                    <a:pt x="196200" y="0"/>
                  </a:cubicBezTo>
                  <a:close/>
                </a:path>
              </a:pathLst>
            </a:custGeom>
            <a:solidFill>
              <a:srgbClr val="3F3F3F">
                <a:lumMod val="75000"/>
                <a:lumOff val="2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ko-KR" altLang="en-US" sz="1050" b="0" i="0" u="none" strike="noStrike" kern="0" cap="none" spc="0" normalizeH="0" baseline="0" noProof="0">
                <a:ln>
                  <a:noFill/>
                </a:ln>
                <a:solidFill>
                  <a:srgbClr val="FFFFFF"/>
                </a:solidFill>
                <a:effectLst/>
                <a:uLnTx/>
                <a:uFillTx/>
                <a:latin typeface="Gill Sans"/>
                <a:ea typeface="맑은 고딕" panose="020B0503020000020004" pitchFamily="34" charset="-127"/>
                <a:cs typeface="+mn-cs"/>
                <a:sym typeface="Arial"/>
              </a:endParaRPr>
            </a:p>
          </p:txBody>
        </p:sp>
        <p:sp>
          <p:nvSpPr>
            <p:cNvPr id="54" name="Freeform 8">
              <a:extLst>
                <a:ext uri="{FF2B5EF4-FFF2-40B4-BE49-F238E27FC236}">
                  <a16:creationId xmlns:a16="http://schemas.microsoft.com/office/drawing/2014/main" id="{E9AB52D2-E9D7-7D5E-F353-4984E61BD95B}"/>
                </a:ext>
              </a:extLst>
            </p:cNvPr>
            <p:cNvSpPr/>
            <p:nvPr/>
          </p:nvSpPr>
          <p:spPr>
            <a:xfrm>
              <a:off x="6997804" y="1654812"/>
              <a:ext cx="298274" cy="244742"/>
            </a:xfrm>
            <a:custGeom>
              <a:avLst/>
              <a:gdLst/>
              <a:ahLst/>
              <a:cxnLst/>
              <a:rect l="l" t="t" r="r" b="b"/>
              <a:pathLst>
                <a:path w="298274" h="244742">
                  <a:moveTo>
                    <a:pt x="147328" y="0"/>
                  </a:moveTo>
                  <a:cubicBezTo>
                    <a:pt x="212319" y="65590"/>
                    <a:pt x="261867" y="134854"/>
                    <a:pt x="298274" y="206570"/>
                  </a:cubicBezTo>
                  <a:cubicBezTo>
                    <a:pt x="205418" y="258299"/>
                    <a:pt x="92251" y="257374"/>
                    <a:pt x="0" y="204273"/>
                  </a:cubicBezTo>
                  <a:cubicBezTo>
                    <a:pt x="35363" y="132633"/>
                    <a:pt x="83678" y="64016"/>
                    <a:pt x="147328" y="0"/>
                  </a:cubicBezTo>
                  <a:close/>
                </a:path>
              </a:pathLst>
            </a:custGeom>
            <a:solidFill>
              <a:srgbClr val="F0C633"/>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ko-KR" altLang="en-US" sz="1050" b="0" i="0" u="none" strike="noStrike" kern="0" cap="none" spc="0" normalizeH="0" baseline="0" noProof="0" dirty="0">
                <a:ln>
                  <a:noFill/>
                </a:ln>
                <a:solidFill>
                  <a:srgbClr val="FFFFFF"/>
                </a:solidFill>
                <a:effectLst/>
                <a:uLnTx/>
                <a:uFillTx/>
                <a:latin typeface="Gill Sans"/>
                <a:ea typeface="맑은 고딕" panose="020B0503020000020004" pitchFamily="34" charset="-127"/>
                <a:cs typeface="+mn-cs"/>
                <a:sym typeface="Arial"/>
              </a:endParaRPr>
            </a:p>
          </p:txBody>
        </p:sp>
      </p:grpSp>
      <p:sp>
        <p:nvSpPr>
          <p:cNvPr id="27" name="TextBox 26">
            <a:extLst>
              <a:ext uri="{FF2B5EF4-FFF2-40B4-BE49-F238E27FC236}">
                <a16:creationId xmlns:a16="http://schemas.microsoft.com/office/drawing/2014/main" id="{AC762B08-9914-6DA2-99EC-334A561C8514}"/>
              </a:ext>
            </a:extLst>
          </p:cNvPr>
          <p:cNvSpPr txBox="1"/>
          <p:nvPr/>
        </p:nvSpPr>
        <p:spPr>
          <a:xfrm>
            <a:off x="8684981" y="2088368"/>
            <a:ext cx="2045512" cy="984885"/>
          </a:xfrm>
          <a:prstGeom prst="rect">
            <a:avLst/>
          </a:prstGeom>
          <a:noFill/>
        </p:spPr>
        <p:txBody>
          <a:bodyPr wrap="square" lIns="0" tIns="0" rIns="0" bIns="0" rtlCol="0">
            <a:spAutoFit/>
          </a:bodyPr>
          <a:lstStyle/>
          <a:p>
            <a:pPr algn="ctr"/>
            <a:r>
              <a:rPr lang="en-US" altLang="ko-KR" sz="1600" b="1" dirty="0" err="1">
                <a:solidFill>
                  <a:schemeClr val="tx1">
                    <a:lumMod val="75000"/>
                    <a:lumOff val="25000"/>
                  </a:schemeClr>
                </a:solidFill>
              </a:rPr>
              <a:t>Mengenal</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beberapa</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jenis</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penghasilan</a:t>
            </a:r>
            <a:r>
              <a:rPr lang="en-US" altLang="ko-KR" sz="1600" b="1" dirty="0">
                <a:solidFill>
                  <a:schemeClr val="tx1">
                    <a:lumMod val="75000"/>
                    <a:lumOff val="25000"/>
                  </a:schemeClr>
                </a:solidFill>
              </a:rPr>
              <a:t> dan </a:t>
            </a:r>
            <a:r>
              <a:rPr lang="en-US" altLang="ko-KR" sz="1600" b="1" dirty="0" err="1">
                <a:solidFill>
                  <a:schemeClr val="tx1">
                    <a:lumMod val="75000"/>
                    <a:lumOff val="25000"/>
                  </a:schemeClr>
                </a:solidFill>
              </a:rPr>
              <a:t>perlakuan</a:t>
            </a:r>
            <a:r>
              <a:rPr lang="en-US" altLang="ko-KR" sz="1600" b="1" dirty="0">
                <a:solidFill>
                  <a:schemeClr val="tx1">
                    <a:lumMod val="75000"/>
                    <a:lumOff val="25000"/>
                  </a:schemeClr>
                </a:solidFill>
              </a:rPr>
              <a:t> </a:t>
            </a:r>
            <a:r>
              <a:rPr lang="en-US" altLang="ko-KR" sz="1600" b="1" dirty="0" err="1">
                <a:solidFill>
                  <a:schemeClr val="tx1">
                    <a:lumMod val="75000"/>
                    <a:lumOff val="25000"/>
                  </a:schemeClr>
                </a:solidFill>
              </a:rPr>
              <a:t>perpajakannya</a:t>
            </a:r>
            <a:endParaRPr lang="en-US" altLang="ko-KR" sz="1600" b="1" dirty="0">
              <a:solidFill>
                <a:schemeClr val="tx1">
                  <a:lumMod val="75000"/>
                  <a:lumOff val="25000"/>
                </a:schemeClr>
              </a:solidFill>
            </a:endParaRPr>
          </a:p>
        </p:txBody>
      </p:sp>
      <p:sp>
        <p:nvSpPr>
          <p:cNvPr id="28" name="TextBox 27">
            <a:extLst>
              <a:ext uri="{FF2B5EF4-FFF2-40B4-BE49-F238E27FC236}">
                <a16:creationId xmlns:a16="http://schemas.microsoft.com/office/drawing/2014/main" id="{E4C28AE5-3779-6CBC-9AE0-84B5EA75DB19}"/>
              </a:ext>
            </a:extLst>
          </p:cNvPr>
          <p:cNvSpPr txBox="1"/>
          <p:nvPr/>
        </p:nvSpPr>
        <p:spPr>
          <a:xfrm>
            <a:off x="9251848" y="1719301"/>
            <a:ext cx="82736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1800" b="1" i="0" u="none" strike="noStrike" kern="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rPr>
              <a:t>3</a:t>
            </a:r>
            <a:endParaRPr kumimoji="0" lang="ko-KR" altLang="en-US" sz="1800" b="1" i="0" u="none" strike="noStrike" kern="0" cap="none" spc="0" normalizeH="0" baseline="0" noProof="0" dirty="0">
              <a:ln>
                <a:noFill/>
              </a:ln>
              <a:solidFill>
                <a:srgbClr val="3F3F3F"/>
              </a:solidFill>
              <a:effectLst/>
              <a:uLnTx/>
              <a:uFillTx/>
              <a:latin typeface="Times New Roman" panose="02020603050405020304" pitchFamily="18" charset="0"/>
              <a:ea typeface="맑은 고딕" panose="020B0503020000020004" pitchFamily="34" charset="-127"/>
              <a:cs typeface="Times New Roman" panose="02020603050405020304" pitchFamily="18" charset="0"/>
              <a:sym typeface="Arial"/>
            </a:endParaRPr>
          </a:p>
        </p:txBody>
      </p:sp>
      <p:pic>
        <p:nvPicPr>
          <p:cNvPr id="29" name="Picture 28">
            <a:extLst>
              <a:ext uri="{FF2B5EF4-FFF2-40B4-BE49-F238E27FC236}">
                <a16:creationId xmlns:a16="http://schemas.microsoft.com/office/drawing/2014/main" id="{2D379699-5AAA-475E-B400-E67E662C7F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51273" y="175845"/>
            <a:ext cx="1423325" cy="313621"/>
          </a:xfrm>
          <a:prstGeom prst="rect">
            <a:avLst/>
          </a:prstGeom>
        </p:spPr>
      </p:pic>
      <p:sp>
        <p:nvSpPr>
          <p:cNvPr id="55" name="TextBox 54">
            <a:extLst>
              <a:ext uri="{FF2B5EF4-FFF2-40B4-BE49-F238E27FC236}">
                <a16:creationId xmlns:a16="http://schemas.microsoft.com/office/drawing/2014/main" id="{19CF16E0-AAFB-467B-B3BA-3DD62E4823AC}"/>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3715892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anim calcmode="lin" valueType="num">
                                      <p:cBhvr>
                                        <p:cTn id="25" dur="1000" fill="hold"/>
                                        <p:tgtEl>
                                          <p:spTgt spid="50"/>
                                        </p:tgtEl>
                                        <p:attrNameLst>
                                          <p:attrName>ppt_x</p:attrName>
                                        </p:attrNameLst>
                                      </p:cBhvr>
                                      <p:tavLst>
                                        <p:tav tm="0">
                                          <p:val>
                                            <p:strVal val="#ppt_x"/>
                                          </p:val>
                                        </p:tav>
                                        <p:tav tm="100000">
                                          <p:val>
                                            <p:strVal val="#ppt_x"/>
                                          </p:val>
                                        </p:tav>
                                      </p:tavLst>
                                    </p:anim>
                                    <p:anim calcmode="lin" valueType="num">
                                      <p:cBhvr>
                                        <p:cTn id="2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0"/>
                                        <p:tgtEl>
                                          <p:spTgt spid="51"/>
                                        </p:tgtEl>
                                      </p:cBhvr>
                                    </p:animEffect>
                                    <p:anim calcmode="lin" valueType="num">
                                      <p:cBhvr>
                                        <p:cTn id="49" dur="1000" fill="hold"/>
                                        <p:tgtEl>
                                          <p:spTgt spid="51"/>
                                        </p:tgtEl>
                                        <p:attrNameLst>
                                          <p:attrName>ppt_x</p:attrName>
                                        </p:attrNameLst>
                                      </p:cBhvr>
                                      <p:tavLst>
                                        <p:tav tm="0">
                                          <p:val>
                                            <p:strVal val="#ppt_x"/>
                                          </p:val>
                                        </p:tav>
                                        <p:tav tm="100000">
                                          <p:val>
                                            <p:strVal val="#ppt_x"/>
                                          </p:val>
                                        </p:tav>
                                      </p:tavLst>
                                    </p:anim>
                                    <p:anim calcmode="lin" valueType="num">
                                      <p:cBhvr>
                                        <p:cTn id="5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1000"/>
                                        <p:tgtEl>
                                          <p:spTgt spid="41"/>
                                        </p:tgtEl>
                                      </p:cBhvr>
                                    </p:animEffect>
                                    <p:anim calcmode="lin" valueType="num">
                                      <p:cBhvr>
                                        <p:cTn id="56" dur="1000" fill="hold"/>
                                        <p:tgtEl>
                                          <p:spTgt spid="41"/>
                                        </p:tgtEl>
                                        <p:attrNameLst>
                                          <p:attrName>ppt_x</p:attrName>
                                        </p:attrNameLst>
                                      </p:cBhvr>
                                      <p:tavLst>
                                        <p:tav tm="0">
                                          <p:val>
                                            <p:strVal val="#ppt_x"/>
                                          </p:val>
                                        </p:tav>
                                        <p:tav tm="100000">
                                          <p:val>
                                            <p:strVal val="#ppt_x"/>
                                          </p:val>
                                        </p:tav>
                                      </p:tavLst>
                                    </p:anim>
                                    <p:anim calcmode="lin" valueType="num">
                                      <p:cBhvr>
                                        <p:cTn id="57" dur="1000" fill="hold"/>
                                        <p:tgtEl>
                                          <p:spTgt spid="4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1000"/>
                                        <p:tgtEl>
                                          <p:spTgt spid="49"/>
                                        </p:tgtEl>
                                      </p:cBhvr>
                                    </p:animEffect>
                                    <p:anim calcmode="lin" valueType="num">
                                      <p:cBhvr>
                                        <p:cTn id="61" dur="1000" fill="hold"/>
                                        <p:tgtEl>
                                          <p:spTgt spid="49"/>
                                        </p:tgtEl>
                                        <p:attrNameLst>
                                          <p:attrName>ppt_x</p:attrName>
                                        </p:attrNameLst>
                                      </p:cBhvr>
                                      <p:tavLst>
                                        <p:tav tm="0">
                                          <p:val>
                                            <p:strVal val="#ppt_x"/>
                                          </p:val>
                                        </p:tav>
                                        <p:tav tm="100000">
                                          <p:val>
                                            <p:strVal val="#ppt_x"/>
                                          </p:val>
                                        </p:tav>
                                      </p:tavLst>
                                    </p:anim>
                                    <p:anim calcmode="lin" valueType="num">
                                      <p:cBhvr>
                                        <p:cTn id="6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8" grpId="0"/>
      <p:bldP spid="49" grpId="0"/>
      <p:bldP spid="50" grpId="0"/>
      <p:bldP spid="51"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oogle Shape;736;p41">
            <a:extLst>
              <a:ext uri="{FF2B5EF4-FFF2-40B4-BE49-F238E27FC236}">
                <a16:creationId xmlns:a16="http://schemas.microsoft.com/office/drawing/2014/main" id="{0D437194-CC64-E125-1D84-F870BE2ADB1F}"/>
              </a:ext>
            </a:extLst>
          </p:cNvPr>
          <p:cNvGrpSpPr/>
          <p:nvPr/>
        </p:nvGrpSpPr>
        <p:grpSpPr>
          <a:xfrm>
            <a:off x="5984252" y="2350064"/>
            <a:ext cx="1320806" cy="1320806"/>
            <a:chOff x="1662975" y="1078284"/>
            <a:chExt cx="666300" cy="666300"/>
          </a:xfrm>
        </p:grpSpPr>
        <p:sp>
          <p:nvSpPr>
            <p:cNvPr id="11" name="Google Shape;737;p41">
              <a:extLst>
                <a:ext uri="{FF2B5EF4-FFF2-40B4-BE49-F238E27FC236}">
                  <a16:creationId xmlns:a16="http://schemas.microsoft.com/office/drawing/2014/main" id="{1957EE2E-E7CE-614E-C10E-DC8DF119D054}"/>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738;p41">
              <a:extLst>
                <a:ext uri="{FF2B5EF4-FFF2-40B4-BE49-F238E27FC236}">
                  <a16:creationId xmlns:a16="http://schemas.microsoft.com/office/drawing/2014/main" id="{993952B6-7433-48EF-A001-6F164DD19976}"/>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 name="Google Shape;739;p41">
            <a:extLst>
              <a:ext uri="{FF2B5EF4-FFF2-40B4-BE49-F238E27FC236}">
                <a16:creationId xmlns:a16="http://schemas.microsoft.com/office/drawing/2014/main" id="{4AE6E886-8C0F-E125-F403-299ED87B0CE1}"/>
              </a:ext>
            </a:extLst>
          </p:cNvPr>
          <p:cNvSpPr txBox="1">
            <a:spLocks/>
          </p:cNvSpPr>
          <p:nvPr/>
        </p:nvSpPr>
        <p:spPr>
          <a:xfrm>
            <a:off x="3575720" y="3765514"/>
            <a:ext cx="6264696" cy="1104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Exo 2"/>
              <a:buNone/>
              <a:defRPr sz="6700" b="1" i="0" u="none" strike="noStrike" cap="none">
                <a:solidFill>
                  <a:schemeClr val="accent5"/>
                </a:solidFill>
                <a:latin typeface="Exo 2"/>
                <a:ea typeface="Exo 2"/>
                <a:cs typeface="Exo 2"/>
                <a:sym typeface="Exo 2"/>
              </a:defRPr>
            </a:lvl1pPr>
            <a:lvl2pPr marR="0" lvl="1"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9pPr>
          </a:lstStyle>
          <a:p>
            <a:r>
              <a:rPr lang="en-US" altLang="ko-KR" sz="2800" dirty="0" err="1">
                <a:solidFill>
                  <a:schemeClr val="tx1">
                    <a:lumMod val="75000"/>
                    <a:lumOff val="25000"/>
                  </a:schemeClr>
                </a:solidFill>
              </a:rPr>
              <a:t>Memahami</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Mekanisme</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Pelaporan</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Pajak</a:t>
            </a:r>
            <a:r>
              <a:rPr lang="en-US" altLang="ko-KR" sz="2800" dirty="0">
                <a:solidFill>
                  <a:schemeClr val="tx1">
                    <a:lumMod val="75000"/>
                    <a:lumOff val="25000"/>
                  </a:schemeClr>
                </a:solidFill>
              </a:rPr>
              <a:t> Orang </a:t>
            </a:r>
            <a:r>
              <a:rPr lang="en-US" altLang="ko-KR" sz="2800" dirty="0" err="1">
                <a:solidFill>
                  <a:schemeClr val="tx1">
                    <a:lumMod val="75000"/>
                    <a:lumOff val="25000"/>
                  </a:schemeClr>
                </a:solidFill>
              </a:rPr>
              <a:t>Pribadi</a:t>
            </a:r>
            <a:endParaRPr lang="en-US" altLang="ko-KR" sz="2800" dirty="0">
              <a:solidFill>
                <a:schemeClr val="tx1">
                  <a:lumMod val="75000"/>
                  <a:lumOff val="25000"/>
                </a:schemeClr>
              </a:solidFill>
            </a:endParaRPr>
          </a:p>
        </p:txBody>
      </p:sp>
      <p:sp>
        <p:nvSpPr>
          <p:cNvPr id="14" name="Google Shape;741;p41">
            <a:extLst>
              <a:ext uri="{FF2B5EF4-FFF2-40B4-BE49-F238E27FC236}">
                <a16:creationId xmlns:a16="http://schemas.microsoft.com/office/drawing/2014/main" id="{F0437AFE-BE49-37D1-9A85-68DE654F6405}"/>
              </a:ext>
            </a:extLst>
          </p:cNvPr>
          <p:cNvSpPr txBox="1">
            <a:spLocks/>
          </p:cNvSpPr>
          <p:nvPr/>
        </p:nvSpPr>
        <p:spPr>
          <a:xfrm>
            <a:off x="6075705" y="2624365"/>
            <a:ext cx="1137900" cy="772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Exo 2"/>
              <a:buNone/>
              <a:defRPr sz="6000" b="1" i="0" u="none" strike="noStrike" cap="none">
                <a:solidFill>
                  <a:schemeClr val="dk2"/>
                </a:solidFill>
                <a:latin typeface="Exo 2"/>
                <a:ea typeface="Exo 2"/>
                <a:cs typeface="Exo 2"/>
                <a:sym typeface="Exo 2"/>
              </a:defRPr>
            </a:lvl1pPr>
            <a:lvl2pPr marR="0" lvl="1"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3000"/>
              <a:buFont typeface="Exo 2"/>
              <a:buNone/>
              <a:tabLst/>
              <a:defRPr/>
            </a:pPr>
            <a:r>
              <a:rPr kumimoji="0" lang="en" sz="6000" b="1" i="0" u="none" strike="noStrike" kern="0" cap="none" spc="0" normalizeH="0" baseline="0" noProof="0" dirty="0">
                <a:ln>
                  <a:noFill/>
                </a:ln>
                <a:solidFill>
                  <a:srgbClr val="50443F"/>
                </a:solidFill>
                <a:effectLst/>
                <a:uLnTx/>
                <a:uFillTx/>
                <a:latin typeface="Exo 2"/>
                <a:sym typeface="Exo 2"/>
              </a:rPr>
              <a:t>01</a:t>
            </a:r>
          </a:p>
        </p:txBody>
      </p:sp>
      <p:pic>
        <p:nvPicPr>
          <p:cNvPr id="7" name="Picture 6">
            <a:extLst>
              <a:ext uri="{FF2B5EF4-FFF2-40B4-BE49-F238E27FC236}">
                <a16:creationId xmlns:a16="http://schemas.microsoft.com/office/drawing/2014/main" id="{D325182B-AB9D-4410-8FA1-786CFBD3CD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488" y="188640"/>
            <a:ext cx="1423325" cy="313621"/>
          </a:xfrm>
          <a:prstGeom prst="rect">
            <a:avLst/>
          </a:prstGeom>
        </p:spPr>
      </p:pic>
      <p:sp>
        <p:nvSpPr>
          <p:cNvPr id="8" name="TextBox 7">
            <a:extLst>
              <a:ext uri="{FF2B5EF4-FFF2-40B4-BE49-F238E27FC236}">
                <a16:creationId xmlns:a16="http://schemas.microsoft.com/office/drawing/2014/main" id="{0D6C7983-45D8-497D-AB37-388C3FFEA1E0}"/>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087312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p:cNvSpPr>
          <p:nvPr/>
        </p:nvSpPr>
        <p:spPr bwMode="auto">
          <a:xfrm>
            <a:off x="1232945" y="402397"/>
            <a:ext cx="9005230" cy="1120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sz="3200" b="1" dirty="0" err="1"/>
              <a:t>Siapa</a:t>
            </a:r>
            <a:r>
              <a:rPr lang="en-US" sz="3200" b="1" dirty="0"/>
              <a:t> yang </a:t>
            </a:r>
            <a:r>
              <a:rPr lang="en-US" sz="3200" b="1" dirty="0" err="1"/>
              <a:t>Wajib</a:t>
            </a:r>
            <a:r>
              <a:rPr lang="en-US" sz="3200" b="1" dirty="0"/>
              <a:t> </a:t>
            </a:r>
            <a:r>
              <a:rPr lang="en-US" sz="3200" b="1" dirty="0" err="1"/>
              <a:t>Lapor</a:t>
            </a:r>
            <a:r>
              <a:rPr lang="en-US" sz="3200" b="1" dirty="0"/>
              <a:t> SPT </a:t>
            </a:r>
            <a:r>
              <a:rPr lang="en-US" sz="3200" b="1" dirty="0" err="1"/>
              <a:t>Tahunan</a:t>
            </a:r>
            <a:r>
              <a:rPr lang="en-US" sz="3200" b="1" dirty="0"/>
              <a:t>?</a:t>
            </a:r>
            <a:endParaRPr lang="en-US" sz="3200" b="1" dirty="0">
              <a:solidFill>
                <a:srgbClr val="3F3F3F"/>
              </a:solidFill>
              <a:latin typeface="Arial Black" panose="020B0A04020102020204" pitchFamily="34" charset="0"/>
              <a:ea typeface="ＭＳ Ｐゴシック" charset="0"/>
              <a:cs typeface="ＭＳ Ｐゴシック" charset="0"/>
              <a:sym typeface="Bebas Neue" charset="0"/>
            </a:endParaRPr>
          </a:p>
        </p:txBody>
      </p:sp>
      <p:sp>
        <p:nvSpPr>
          <p:cNvPr id="7171" name="Oval 3"/>
          <p:cNvSpPr>
            <a:spLocks/>
          </p:cNvSpPr>
          <p:nvPr/>
        </p:nvSpPr>
        <p:spPr bwMode="auto">
          <a:xfrm>
            <a:off x="971550" y="1390650"/>
            <a:ext cx="95250" cy="95250"/>
          </a:xfrm>
          <a:prstGeom prst="ellipse">
            <a:avLst/>
          </a:prstGeom>
          <a:solidFill>
            <a:srgbClr val="D6DEE4"/>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7172" name="Oval 4"/>
          <p:cNvSpPr>
            <a:spLocks/>
          </p:cNvSpPr>
          <p:nvPr/>
        </p:nvSpPr>
        <p:spPr bwMode="auto">
          <a:xfrm>
            <a:off x="1123950" y="1390650"/>
            <a:ext cx="95250" cy="95250"/>
          </a:xfrm>
          <a:prstGeom prst="ellipse">
            <a:avLst/>
          </a:prstGeom>
          <a:solidFill>
            <a:srgbClr val="D6DEE4"/>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7173" name="Oval 5"/>
          <p:cNvSpPr>
            <a:spLocks/>
          </p:cNvSpPr>
          <p:nvPr/>
        </p:nvSpPr>
        <p:spPr bwMode="auto">
          <a:xfrm>
            <a:off x="1276350" y="1390650"/>
            <a:ext cx="95250" cy="95250"/>
          </a:xfrm>
          <a:prstGeom prst="ellipse">
            <a:avLst/>
          </a:prstGeom>
          <a:solidFill>
            <a:srgbClr val="D6DEE4"/>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grpSp>
        <p:nvGrpSpPr>
          <p:cNvPr id="7" name="Group 6"/>
          <p:cNvGrpSpPr/>
          <p:nvPr/>
        </p:nvGrpSpPr>
        <p:grpSpPr>
          <a:xfrm>
            <a:off x="1971216" y="2077477"/>
            <a:ext cx="7545164" cy="745332"/>
            <a:chOff x="1854200" y="4451350"/>
            <a:chExt cx="15090328" cy="1490663"/>
          </a:xfrm>
        </p:grpSpPr>
        <p:sp>
          <p:nvSpPr>
            <p:cNvPr id="7179" name="Rectangle 11"/>
            <p:cNvSpPr>
              <a:spLocks/>
            </p:cNvSpPr>
            <p:nvPr/>
          </p:nvSpPr>
          <p:spPr bwMode="auto">
            <a:xfrm>
              <a:off x="3695056" y="4451350"/>
              <a:ext cx="13249472"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2400" b="1" dirty="0" err="1">
                  <a:latin typeface="+mj-lt"/>
                  <a:ea typeface="+mj-ea"/>
                  <a:cs typeface="+mj-cs"/>
                </a:rPr>
                <a:t>Semua</a:t>
              </a:r>
              <a:r>
                <a:rPr lang="en-US" sz="2400" b="1" dirty="0">
                  <a:latin typeface="+mj-lt"/>
                  <a:ea typeface="+mj-ea"/>
                  <a:cs typeface="+mj-cs"/>
                </a:rPr>
                <a:t> orang yang </a:t>
              </a:r>
              <a:r>
                <a:rPr lang="en-US" sz="2400" b="1" dirty="0" err="1">
                  <a:latin typeface="+mj-lt"/>
                  <a:ea typeface="+mj-ea"/>
                  <a:cs typeface="+mj-cs"/>
                </a:rPr>
                <a:t>memiliki</a:t>
              </a:r>
              <a:r>
                <a:rPr lang="en-US" sz="2400" dirty="0"/>
                <a:t> </a:t>
              </a:r>
              <a:r>
                <a:rPr lang="en-US" sz="2400" b="1" dirty="0">
                  <a:latin typeface="+mj-lt"/>
                  <a:ea typeface="+mj-ea"/>
                  <a:cs typeface="+mj-cs"/>
                </a:rPr>
                <a:t>NPWP</a:t>
              </a:r>
            </a:p>
          </p:txBody>
        </p:sp>
        <p:grpSp>
          <p:nvGrpSpPr>
            <p:cNvPr id="6" name="Group 5"/>
            <p:cNvGrpSpPr/>
            <p:nvPr/>
          </p:nvGrpSpPr>
          <p:grpSpPr>
            <a:xfrm>
              <a:off x="1854200" y="4468813"/>
              <a:ext cx="1473200" cy="1473200"/>
              <a:chOff x="1854200" y="4468813"/>
              <a:chExt cx="1473200" cy="1473200"/>
            </a:xfrm>
          </p:grpSpPr>
          <p:sp>
            <p:nvSpPr>
              <p:cNvPr id="7178" name="Oval 10"/>
              <p:cNvSpPr>
                <a:spLocks/>
              </p:cNvSpPr>
              <p:nvPr/>
            </p:nvSpPr>
            <p:spPr bwMode="auto">
              <a:xfrm>
                <a:off x="1854200" y="4468813"/>
                <a:ext cx="1473200" cy="1473200"/>
              </a:xfrm>
              <a:prstGeom prst="ellipse">
                <a:avLst/>
              </a:prstGeom>
              <a:solidFill>
                <a:schemeClr val="accent4"/>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7192" name="Rectangle 24"/>
              <p:cNvSpPr>
                <a:spLocks/>
              </p:cNvSpPr>
              <p:nvPr/>
            </p:nvSpPr>
            <p:spPr bwMode="auto">
              <a:xfrm>
                <a:off x="2408336" y="4721849"/>
                <a:ext cx="307776" cy="81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b">
                <a:spAutoFit/>
              </a:bodyPr>
              <a:lstStyle/>
              <a:p>
                <a:pPr algn="just" defTabSz="457200" fontAlgn="base">
                  <a:lnSpc>
                    <a:spcPct val="120000"/>
                  </a:lnSpc>
                  <a:spcBef>
                    <a:spcPct val="0"/>
                  </a:spcBef>
                  <a:spcAft>
                    <a:spcPct val="0"/>
                  </a:spcAft>
                  <a:defRPr/>
                </a:pPr>
                <a:r>
                  <a:rPr lang="en-US" sz="2400" dirty="0">
                    <a:solidFill>
                      <a:srgbClr val="FFFEFE"/>
                    </a:solidFill>
                    <a:latin typeface="FontAwesome" charset="0"/>
                    <a:ea typeface="ＭＳ Ｐゴシック" charset="0"/>
                    <a:cs typeface="FontAwesome" charset="0"/>
                    <a:sym typeface="FontAwesome" charset="0"/>
                  </a:rPr>
                  <a:t></a:t>
                </a:r>
              </a:p>
            </p:txBody>
          </p:sp>
        </p:grpSp>
      </p:grpSp>
      <p:sp>
        <p:nvSpPr>
          <p:cNvPr id="3" name="Slide Number Placeholder 2"/>
          <p:cNvSpPr>
            <a:spLocks noGrp="1"/>
          </p:cNvSpPr>
          <p:nvPr>
            <p:ph type="sldNum" sz="quarter" idx="10"/>
          </p:nvPr>
        </p:nvSpPr>
        <p:spPr>
          <a:xfrm>
            <a:off x="5695678" y="207904"/>
            <a:ext cx="179536" cy="184666"/>
          </a:xfrm>
        </p:spPr>
        <p:txBody>
          <a:bodyPr/>
          <a:lstStyle/>
          <a:p>
            <a:pPr defTabSz="457200" fontAlgn="base">
              <a:spcBef>
                <a:spcPct val="0"/>
              </a:spcBef>
              <a:spcAft>
                <a:spcPct val="0"/>
              </a:spcAft>
              <a:defRPr/>
            </a:pPr>
            <a:fld id="{FA7B7BEA-FF61-5044-8584-9B239E5827BF}" type="slidenum">
              <a:rPr lang="en-US">
                <a:solidFill>
                  <a:srgbClr val="FFFFFF"/>
                </a:solidFill>
                <a:sym typeface="Gill Sans" charset="0"/>
              </a:rPr>
              <a:pPr defTabSz="457200" fontAlgn="base">
                <a:spcBef>
                  <a:spcPct val="0"/>
                </a:spcBef>
                <a:spcAft>
                  <a:spcPct val="0"/>
                </a:spcAft>
                <a:defRPr/>
              </a:pPr>
              <a:t>14</a:t>
            </a:fld>
            <a:endParaRPr lang="en-US" dirty="0">
              <a:solidFill>
                <a:srgbClr val="FFFFFF"/>
              </a:solidFill>
              <a:sym typeface="Gill Sans" charset="0"/>
            </a:endParaRPr>
          </a:p>
        </p:txBody>
      </p:sp>
      <p:grpSp>
        <p:nvGrpSpPr>
          <p:cNvPr id="8" name="Group 7"/>
          <p:cNvGrpSpPr/>
          <p:nvPr/>
        </p:nvGrpSpPr>
        <p:grpSpPr>
          <a:xfrm>
            <a:off x="1971216" y="3245459"/>
            <a:ext cx="6923119" cy="743183"/>
            <a:chOff x="1854200" y="6959134"/>
            <a:chExt cx="13846238" cy="1486366"/>
          </a:xfrm>
        </p:grpSpPr>
        <p:sp>
          <p:nvSpPr>
            <p:cNvPr id="7175" name="Rectangle 7"/>
            <p:cNvSpPr>
              <a:spLocks/>
            </p:cNvSpPr>
            <p:nvPr/>
          </p:nvSpPr>
          <p:spPr bwMode="auto">
            <a:xfrm>
              <a:off x="3749700" y="6959134"/>
              <a:ext cx="11950738"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2400" b="1" dirty="0" err="1">
                  <a:latin typeface="+mj-lt"/>
                  <a:ea typeface="+mj-ea"/>
                  <a:cs typeface="+mj-cs"/>
                </a:rPr>
                <a:t>Semua</a:t>
              </a:r>
              <a:r>
                <a:rPr lang="en-US" sz="2400" b="1" dirty="0">
                  <a:latin typeface="+mj-lt"/>
                  <a:ea typeface="+mj-ea"/>
                  <a:cs typeface="+mj-cs"/>
                </a:rPr>
                <a:t> orang yang </a:t>
              </a:r>
              <a:r>
                <a:rPr lang="en-US" sz="2400" b="1" dirty="0" err="1">
                  <a:latin typeface="+mj-lt"/>
                  <a:ea typeface="+mj-ea"/>
                  <a:cs typeface="+mj-cs"/>
                </a:rPr>
                <a:t>aktif</a:t>
              </a:r>
              <a:r>
                <a:rPr lang="en-US" sz="2400" b="1" dirty="0">
                  <a:latin typeface="+mj-lt"/>
                  <a:ea typeface="+mj-ea"/>
                  <a:cs typeface="+mj-cs"/>
                </a:rPr>
                <a:t> </a:t>
              </a:r>
              <a:r>
                <a:rPr lang="en-US" sz="2400" b="1" dirty="0" err="1">
                  <a:latin typeface="+mj-lt"/>
                  <a:ea typeface="+mj-ea"/>
                  <a:cs typeface="+mj-cs"/>
                </a:rPr>
                <a:t>berstatus</a:t>
              </a:r>
              <a:r>
                <a:rPr lang="en-US" sz="2400" b="1" dirty="0">
                  <a:latin typeface="+mj-lt"/>
                  <a:ea typeface="+mj-ea"/>
                  <a:cs typeface="+mj-cs"/>
                </a:rPr>
                <a:t> </a:t>
              </a:r>
              <a:r>
                <a:rPr lang="en-US" sz="2400" b="1" dirty="0" err="1">
                  <a:latin typeface="+mj-lt"/>
                  <a:ea typeface="+mj-ea"/>
                  <a:cs typeface="+mj-cs"/>
                </a:rPr>
                <a:t>sebagai</a:t>
              </a:r>
              <a:r>
                <a:rPr lang="en-US" sz="2400" b="1" dirty="0">
                  <a:latin typeface="+mj-lt"/>
                  <a:ea typeface="+mj-ea"/>
                  <a:cs typeface="+mj-cs"/>
                </a:rPr>
                <a:t> </a:t>
              </a:r>
              <a:r>
                <a:rPr lang="en-US" sz="2400" b="1" dirty="0" err="1">
                  <a:latin typeface="+mj-lt"/>
                  <a:ea typeface="+mj-ea"/>
                  <a:cs typeface="+mj-cs"/>
                </a:rPr>
                <a:t>subjek</a:t>
              </a:r>
              <a:r>
                <a:rPr lang="en-US" sz="2400" b="1" dirty="0">
                  <a:latin typeface="+mj-lt"/>
                  <a:ea typeface="+mj-ea"/>
                  <a:cs typeface="+mj-cs"/>
                </a:rPr>
                <a:t> </a:t>
              </a:r>
              <a:r>
                <a:rPr lang="en-US" sz="2400" b="1" dirty="0" err="1">
                  <a:latin typeface="+mj-lt"/>
                  <a:ea typeface="+mj-ea"/>
                  <a:cs typeface="+mj-cs"/>
                </a:rPr>
                <a:t>pajak</a:t>
              </a:r>
              <a:endParaRPr lang="en-US" sz="2400" b="1" dirty="0">
                <a:latin typeface="+mj-lt"/>
                <a:ea typeface="+mj-ea"/>
                <a:cs typeface="+mj-cs"/>
              </a:endParaRPr>
            </a:p>
          </p:txBody>
        </p:sp>
        <p:grpSp>
          <p:nvGrpSpPr>
            <p:cNvPr id="5" name="Group 4"/>
            <p:cNvGrpSpPr/>
            <p:nvPr/>
          </p:nvGrpSpPr>
          <p:grpSpPr>
            <a:xfrm>
              <a:off x="1854200" y="6972300"/>
              <a:ext cx="1473200" cy="1473200"/>
              <a:chOff x="1854200" y="6972300"/>
              <a:chExt cx="1473200" cy="1473200"/>
            </a:xfrm>
          </p:grpSpPr>
          <p:sp>
            <p:nvSpPr>
              <p:cNvPr id="7174" name="Oval 6"/>
              <p:cNvSpPr>
                <a:spLocks/>
              </p:cNvSpPr>
              <p:nvPr/>
            </p:nvSpPr>
            <p:spPr bwMode="auto">
              <a:xfrm>
                <a:off x="1854200" y="6972300"/>
                <a:ext cx="1473200" cy="1473200"/>
              </a:xfrm>
              <a:prstGeom prst="ellipse">
                <a:avLst/>
              </a:prstGeom>
              <a:solidFill>
                <a:schemeClr val="accent2">
                  <a:lumMod val="75000"/>
                </a:schemeClr>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36" name="Rectangle 24"/>
              <p:cNvSpPr>
                <a:spLocks/>
              </p:cNvSpPr>
              <p:nvPr/>
            </p:nvSpPr>
            <p:spPr bwMode="auto">
              <a:xfrm>
                <a:off x="2412050" y="7273636"/>
                <a:ext cx="307776" cy="81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b">
                <a:spAutoFit/>
              </a:bodyPr>
              <a:lstStyle/>
              <a:p>
                <a:pPr algn="just" defTabSz="457200" fontAlgn="base">
                  <a:lnSpc>
                    <a:spcPct val="120000"/>
                  </a:lnSpc>
                  <a:spcBef>
                    <a:spcPct val="0"/>
                  </a:spcBef>
                  <a:spcAft>
                    <a:spcPct val="0"/>
                  </a:spcAft>
                  <a:defRPr/>
                </a:pPr>
                <a:r>
                  <a:rPr lang="en-US" sz="2400" dirty="0">
                    <a:solidFill>
                      <a:srgbClr val="FFFEFE"/>
                    </a:solidFill>
                    <a:latin typeface="FontAwesome" charset="0"/>
                    <a:ea typeface="ＭＳ Ｐゴシック" charset="0"/>
                    <a:cs typeface="FontAwesome" charset="0"/>
                    <a:sym typeface="FontAwesome" charset="0"/>
                  </a:rPr>
                  <a:t></a:t>
                </a:r>
              </a:p>
            </p:txBody>
          </p:sp>
        </p:grpSp>
      </p:grpSp>
      <p:sp>
        <p:nvSpPr>
          <p:cNvPr id="2" name="Rectangle 7">
            <a:extLst>
              <a:ext uri="{FF2B5EF4-FFF2-40B4-BE49-F238E27FC236}">
                <a16:creationId xmlns:a16="http://schemas.microsoft.com/office/drawing/2014/main" id="{6F6B7EDB-3D5F-082E-E458-8203910D7467}"/>
              </a:ext>
            </a:extLst>
          </p:cNvPr>
          <p:cNvSpPr>
            <a:spLocks/>
          </p:cNvSpPr>
          <p:nvPr/>
        </p:nvSpPr>
        <p:spPr bwMode="auto">
          <a:xfrm>
            <a:off x="2918966" y="4413441"/>
            <a:ext cx="5975369"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2400" b="1" dirty="0">
                <a:solidFill>
                  <a:srgbClr val="FF0000"/>
                </a:solidFill>
                <a:latin typeface="+mj-lt"/>
                <a:ea typeface="+mj-ea"/>
                <a:cs typeface="+mj-cs"/>
              </a:rPr>
              <a:t>Lalu, </a:t>
            </a:r>
            <a:r>
              <a:rPr lang="en-US" sz="2400" b="1" dirty="0" err="1">
                <a:solidFill>
                  <a:srgbClr val="FF0000"/>
                </a:solidFill>
                <a:latin typeface="+mj-lt"/>
                <a:ea typeface="+mj-ea"/>
                <a:cs typeface="+mj-cs"/>
              </a:rPr>
              <a:t>bagaimana</a:t>
            </a:r>
            <a:r>
              <a:rPr lang="en-US" sz="2400" b="1" dirty="0">
                <a:solidFill>
                  <a:srgbClr val="FF0000"/>
                </a:solidFill>
                <a:latin typeface="+mj-lt"/>
                <a:ea typeface="+mj-ea"/>
                <a:cs typeface="+mj-cs"/>
              </a:rPr>
              <a:t> </a:t>
            </a:r>
            <a:r>
              <a:rPr lang="en-US" sz="2400" b="1" dirty="0" err="1">
                <a:solidFill>
                  <a:srgbClr val="FF0000"/>
                </a:solidFill>
                <a:latin typeface="+mj-lt"/>
                <a:ea typeface="+mj-ea"/>
                <a:cs typeface="+mj-cs"/>
              </a:rPr>
              <a:t>dengan</a:t>
            </a:r>
            <a:r>
              <a:rPr lang="en-US" sz="2400" b="1" dirty="0">
                <a:solidFill>
                  <a:srgbClr val="FF0000"/>
                </a:solidFill>
                <a:latin typeface="+mj-lt"/>
                <a:ea typeface="+mj-ea"/>
                <a:cs typeface="+mj-cs"/>
              </a:rPr>
              <a:t> status WP non </a:t>
            </a:r>
            <a:r>
              <a:rPr lang="en-US" sz="2400" b="1" dirty="0" err="1">
                <a:solidFill>
                  <a:srgbClr val="FF0000"/>
                </a:solidFill>
                <a:latin typeface="+mj-lt"/>
                <a:ea typeface="+mj-ea"/>
                <a:cs typeface="+mj-cs"/>
              </a:rPr>
              <a:t>efektif</a:t>
            </a:r>
            <a:r>
              <a:rPr lang="en-US" sz="2400" b="1" dirty="0">
                <a:solidFill>
                  <a:srgbClr val="FF0000"/>
                </a:solidFill>
                <a:latin typeface="+mj-lt"/>
                <a:ea typeface="+mj-ea"/>
                <a:cs typeface="+mj-cs"/>
              </a:rPr>
              <a:t>?</a:t>
            </a:r>
          </a:p>
        </p:txBody>
      </p:sp>
      <p:pic>
        <p:nvPicPr>
          <p:cNvPr id="22" name="Picture 21">
            <a:extLst>
              <a:ext uri="{FF2B5EF4-FFF2-40B4-BE49-F238E27FC236}">
                <a16:creationId xmlns:a16="http://schemas.microsoft.com/office/drawing/2014/main" id="{BE7EA9D9-DC2B-4998-AD8E-48EB49BA91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3554" y="415139"/>
            <a:ext cx="1423325" cy="313621"/>
          </a:xfrm>
          <a:prstGeom prst="rect">
            <a:avLst/>
          </a:prstGeom>
        </p:spPr>
      </p:pic>
      <p:sp>
        <p:nvSpPr>
          <p:cNvPr id="23" name="TextBox 22">
            <a:extLst>
              <a:ext uri="{FF2B5EF4-FFF2-40B4-BE49-F238E27FC236}">
                <a16:creationId xmlns:a16="http://schemas.microsoft.com/office/drawing/2014/main" id="{48C281E4-E39B-4EF6-BD37-C74EBE27EE70}"/>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325594495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39155-1F5E-4F48-B50E-F00D8FC535D9}"/>
              </a:ext>
            </a:extLst>
          </p:cNvPr>
          <p:cNvSpPr>
            <a:spLocks noGrp="1"/>
          </p:cNvSpPr>
          <p:nvPr>
            <p:ph type="title"/>
          </p:nvPr>
        </p:nvSpPr>
        <p:spPr/>
        <p:txBody>
          <a:bodyPr>
            <a:normAutofit fontScale="90000"/>
          </a:bodyPr>
          <a:lstStyle/>
          <a:p>
            <a:r>
              <a:rPr lang="en-US" dirty="0" err="1"/>
              <a:t>Jenis</a:t>
            </a:r>
            <a:r>
              <a:rPr lang="en-US" dirty="0"/>
              <a:t> SPT </a:t>
            </a:r>
            <a:r>
              <a:rPr lang="en-US" dirty="0" err="1"/>
              <a:t>Tahunan</a:t>
            </a:r>
            <a:r>
              <a:rPr lang="en-US" dirty="0"/>
              <a:t> </a:t>
            </a:r>
            <a:r>
              <a:rPr lang="en-US" dirty="0" err="1"/>
              <a:t>PPh</a:t>
            </a:r>
            <a:r>
              <a:rPr lang="en-US" dirty="0"/>
              <a:t> OP</a:t>
            </a:r>
            <a:endParaRPr lang="ru-RU" dirty="0"/>
          </a:p>
        </p:txBody>
      </p:sp>
      <p:graphicFrame>
        <p:nvGraphicFramePr>
          <p:cNvPr id="4" name="Diagram 3"/>
          <p:cNvGraphicFramePr/>
          <p:nvPr/>
        </p:nvGraphicFramePr>
        <p:xfrm>
          <a:off x="2784686" y="2210937"/>
          <a:ext cx="6359314" cy="37736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a:extLst>
              <a:ext uri="{FF2B5EF4-FFF2-40B4-BE49-F238E27FC236}">
                <a16:creationId xmlns:a16="http://schemas.microsoft.com/office/drawing/2014/main" id="{48288C78-BF7D-4DC5-AFD7-10A674F107E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72464" y="116632"/>
            <a:ext cx="1423325" cy="313621"/>
          </a:xfrm>
          <a:prstGeom prst="rect">
            <a:avLst/>
          </a:prstGeom>
        </p:spPr>
      </p:pic>
      <p:sp>
        <p:nvSpPr>
          <p:cNvPr id="6" name="TextBox 5">
            <a:extLst>
              <a:ext uri="{FF2B5EF4-FFF2-40B4-BE49-F238E27FC236}">
                <a16:creationId xmlns:a16="http://schemas.microsoft.com/office/drawing/2014/main" id="{55734D3F-88BE-4385-962A-12C7739945C4}"/>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39337196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dur="indefinite" nodeType="mainSeq">
                <p:childTnLst>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FEE48EC-430B-4D42-9565-527E52286C4D}"/>
              </a:ext>
            </a:extLst>
          </p:cNvPr>
          <p:cNvSpPr>
            <a:spLocks noGrp="1"/>
          </p:cNvSpPr>
          <p:nvPr>
            <p:ph type="sldNum" sz="quarter" idx="12"/>
          </p:nvPr>
        </p:nvSpPr>
        <p:spPr>
          <a:xfrm>
            <a:off x="10818006" y="5816818"/>
            <a:ext cx="549442" cy="365125"/>
          </a:xfrm>
        </p:spPr>
        <p:txBody>
          <a:bodyPr/>
          <a:lstStyle/>
          <a:p>
            <a:r>
              <a:rPr lang="en-US" dirty="0"/>
              <a:t>2</a:t>
            </a:r>
            <a:endParaRPr lang="ru-RU" dirty="0"/>
          </a:p>
        </p:txBody>
      </p:sp>
      <p:pic>
        <p:nvPicPr>
          <p:cNvPr id="16" name="Picture 15">
            <a:extLst>
              <a:ext uri="{FF2B5EF4-FFF2-40B4-BE49-F238E27FC236}">
                <a16:creationId xmlns:a16="http://schemas.microsoft.com/office/drawing/2014/main" id="{A12AA2A8-B2A7-44FD-AFBA-63578F18ED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1145" y="23167"/>
            <a:ext cx="3909868" cy="743844"/>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789" y="2458610"/>
            <a:ext cx="1602290" cy="1068194"/>
          </a:xfrm>
          <a:prstGeom prst="rect">
            <a:avLst/>
          </a:prstGeom>
          <a:ln>
            <a:noFill/>
          </a:ln>
          <a:effectLst>
            <a:softEdge rad="112500"/>
          </a:effectLst>
        </p:spPr>
      </p:pic>
      <p:sp>
        <p:nvSpPr>
          <p:cNvPr id="6" name="TextBox 5"/>
          <p:cNvSpPr txBox="1"/>
          <p:nvPr/>
        </p:nvSpPr>
        <p:spPr>
          <a:xfrm>
            <a:off x="3233148" y="2414641"/>
            <a:ext cx="5576552" cy="954107"/>
          </a:xfrm>
          <a:prstGeom prst="rect">
            <a:avLst/>
          </a:prstGeom>
          <a:noFill/>
        </p:spPr>
        <p:txBody>
          <a:bodyPr wrap="square" rtlCol="0">
            <a:spAutoFit/>
          </a:bodyPr>
          <a:lstStyle/>
          <a:p>
            <a:r>
              <a:rPr lang="en-US" sz="2800" b="1" dirty="0"/>
              <a:t>PEMBUKUAN</a:t>
            </a:r>
          </a:p>
          <a:p>
            <a:endParaRPr lang="en-US" sz="2800" b="1" dirty="0">
              <a:latin typeface="+mj-lt"/>
              <a:ea typeface="+mj-ea"/>
              <a:cs typeface="+mj-cs"/>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3637" y="4204852"/>
            <a:ext cx="1782594" cy="1151258"/>
          </a:xfrm>
          <a:prstGeom prst="rect">
            <a:avLst/>
          </a:prstGeom>
          <a:ln>
            <a:noFill/>
          </a:ln>
          <a:effectLst>
            <a:softEdge rad="112500"/>
          </a:effectLst>
        </p:spPr>
      </p:pic>
      <p:sp>
        <p:nvSpPr>
          <p:cNvPr id="9" name="TextBox 8"/>
          <p:cNvSpPr txBox="1"/>
          <p:nvPr/>
        </p:nvSpPr>
        <p:spPr>
          <a:xfrm>
            <a:off x="3219719" y="4297498"/>
            <a:ext cx="5882077" cy="523220"/>
          </a:xfrm>
          <a:prstGeom prst="rect">
            <a:avLst/>
          </a:prstGeom>
          <a:noFill/>
        </p:spPr>
        <p:txBody>
          <a:bodyPr wrap="square" rtlCol="0">
            <a:spAutoFit/>
          </a:bodyPr>
          <a:lstStyle/>
          <a:p>
            <a:r>
              <a:rPr lang="en-US" sz="2800" b="1" dirty="0"/>
              <a:t>PENCATATAN</a:t>
            </a:r>
            <a:endParaRPr lang="en-US" sz="2800" b="1" dirty="0">
              <a:latin typeface="+mj-lt"/>
              <a:ea typeface="+mj-ea"/>
              <a:cs typeface="+mj-cs"/>
            </a:endParaRPr>
          </a:p>
        </p:txBody>
      </p:sp>
      <p:sp>
        <p:nvSpPr>
          <p:cNvPr id="2" name="Title 1">
            <a:extLst>
              <a:ext uri="{FF2B5EF4-FFF2-40B4-BE49-F238E27FC236}">
                <a16:creationId xmlns:a16="http://schemas.microsoft.com/office/drawing/2014/main" id="{41F4AE9D-C0F5-514B-D6A5-A8D55A2539B4}"/>
              </a:ext>
            </a:extLst>
          </p:cNvPr>
          <p:cNvSpPr>
            <a:spLocks noGrp="1"/>
          </p:cNvSpPr>
          <p:nvPr>
            <p:ph type="title"/>
          </p:nvPr>
        </p:nvSpPr>
        <p:spPr>
          <a:xfrm>
            <a:off x="831850" y="781050"/>
            <a:ext cx="10515600" cy="676275"/>
          </a:xfrm>
        </p:spPr>
        <p:txBody>
          <a:bodyPr>
            <a:normAutofit fontScale="90000"/>
          </a:bodyPr>
          <a:lstStyle/>
          <a:p>
            <a:r>
              <a:rPr lang="en-US" b="1" dirty="0" err="1"/>
              <a:t>Pencatatan</a:t>
            </a:r>
            <a:r>
              <a:rPr lang="en-US" b="1" dirty="0"/>
              <a:t> vs </a:t>
            </a:r>
            <a:r>
              <a:rPr lang="en-US" b="1" dirty="0" err="1"/>
              <a:t>Pembukuan</a:t>
            </a:r>
            <a:endParaRPr lang="ru-RU" b="1" dirty="0"/>
          </a:p>
        </p:txBody>
      </p:sp>
      <p:sp>
        <p:nvSpPr>
          <p:cNvPr id="3" name="TextBox 2">
            <a:extLst>
              <a:ext uri="{FF2B5EF4-FFF2-40B4-BE49-F238E27FC236}">
                <a16:creationId xmlns:a16="http://schemas.microsoft.com/office/drawing/2014/main" id="{3878C6C6-BB1F-F424-D4BD-642DB960250B}"/>
              </a:ext>
            </a:extLst>
          </p:cNvPr>
          <p:cNvSpPr txBox="1"/>
          <p:nvPr/>
        </p:nvSpPr>
        <p:spPr>
          <a:xfrm>
            <a:off x="3219718" y="2827533"/>
            <a:ext cx="6040194" cy="1323439"/>
          </a:xfrm>
          <a:prstGeom prst="rect">
            <a:avLst/>
          </a:prstGeom>
          <a:noFill/>
        </p:spPr>
        <p:txBody>
          <a:bodyPr wrap="square" rtlCol="0">
            <a:spAutoFit/>
          </a:bodyPr>
          <a:lstStyle/>
          <a:p>
            <a:r>
              <a:rPr lang="en-ID" sz="2000" dirty="0"/>
              <a:t>proses </a:t>
            </a:r>
            <a:r>
              <a:rPr lang="en-ID" sz="2000" dirty="0" err="1"/>
              <a:t>pencatatan</a:t>
            </a:r>
            <a:r>
              <a:rPr lang="en-ID" sz="2000" dirty="0"/>
              <a:t> </a:t>
            </a:r>
            <a:r>
              <a:rPr lang="en-ID" sz="2000" dirty="0" err="1"/>
              <a:t>transaksi</a:t>
            </a:r>
            <a:r>
              <a:rPr lang="en-ID" sz="2000" dirty="0"/>
              <a:t> </a:t>
            </a:r>
            <a:r>
              <a:rPr lang="en-ID" sz="2000" dirty="0" err="1"/>
              <a:t>keuangan</a:t>
            </a:r>
            <a:r>
              <a:rPr lang="en-ID" sz="2000" dirty="0"/>
              <a:t> </a:t>
            </a:r>
            <a:r>
              <a:rPr lang="en-ID" sz="2000" dirty="0" err="1"/>
              <a:t>ke</a:t>
            </a:r>
            <a:r>
              <a:rPr lang="en-ID" sz="2000" dirty="0"/>
              <a:t> </a:t>
            </a:r>
            <a:r>
              <a:rPr lang="en-ID" sz="2000" dirty="0" err="1"/>
              <a:t>dalam</a:t>
            </a:r>
            <a:r>
              <a:rPr lang="en-ID" sz="2000" dirty="0"/>
              <a:t> </a:t>
            </a:r>
            <a:r>
              <a:rPr lang="en-ID" sz="2000" dirty="0" err="1"/>
              <a:t>catatan</a:t>
            </a:r>
            <a:r>
              <a:rPr lang="en-ID" sz="2000" dirty="0"/>
              <a:t> </a:t>
            </a:r>
            <a:r>
              <a:rPr lang="en-ID" sz="2000" dirty="0" err="1"/>
              <a:t>akuntansi</a:t>
            </a:r>
            <a:r>
              <a:rPr lang="en-ID" sz="2000" dirty="0"/>
              <a:t>. </a:t>
            </a:r>
            <a:r>
              <a:rPr lang="en-ID" sz="2000" dirty="0" err="1"/>
              <a:t>Transaksi</a:t>
            </a:r>
            <a:r>
              <a:rPr lang="en-ID" sz="2000" dirty="0"/>
              <a:t> yang </a:t>
            </a:r>
            <a:r>
              <a:rPr lang="en-ID" sz="2000" dirty="0" err="1"/>
              <a:t>dimaksud</a:t>
            </a:r>
            <a:r>
              <a:rPr lang="en-ID" sz="2000" dirty="0"/>
              <a:t> </a:t>
            </a:r>
            <a:r>
              <a:rPr lang="en-ID" sz="2000" dirty="0" err="1"/>
              <a:t>meliputi</a:t>
            </a:r>
            <a:r>
              <a:rPr lang="en-ID" sz="2000" dirty="0"/>
              <a:t> </a:t>
            </a:r>
            <a:r>
              <a:rPr lang="en-ID" sz="2000" b="1" dirty="0" err="1"/>
              <a:t>penjualan</a:t>
            </a:r>
            <a:r>
              <a:rPr lang="en-ID" sz="2000" b="1" dirty="0"/>
              <a:t>, </a:t>
            </a:r>
            <a:r>
              <a:rPr lang="en-ID" sz="2000" b="1" dirty="0" err="1"/>
              <a:t>pembelian</a:t>
            </a:r>
            <a:r>
              <a:rPr lang="en-ID" sz="2000" b="1" dirty="0"/>
              <a:t>, </a:t>
            </a:r>
            <a:r>
              <a:rPr lang="en-ID" sz="2000" b="1" dirty="0" err="1"/>
              <a:t>pendapatan</a:t>
            </a:r>
            <a:r>
              <a:rPr lang="en-ID" sz="2000" b="1" dirty="0"/>
              <a:t>, dan </a:t>
            </a:r>
            <a:r>
              <a:rPr lang="en-ID" sz="2000" b="1" dirty="0" err="1"/>
              <a:t>pengeluaran</a:t>
            </a:r>
            <a:r>
              <a:rPr lang="en-ID" sz="2000" dirty="0"/>
              <a:t>, yang </a:t>
            </a:r>
            <a:r>
              <a:rPr lang="en-ID" sz="2000" dirty="0" err="1"/>
              <a:t>dilakukan</a:t>
            </a:r>
            <a:r>
              <a:rPr lang="en-ID" sz="2000" dirty="0"/>
              <a:t> </a:t>
            </a:r>
            <a:r>
              <a:rPr lang="en-ID" sz="2000" dirty="0" err="1"/>
              <a:t>baik</a:t>
            </a:r>
            <a:r>
              <a:rPr lang="en-ID" sz="2000" dirty="0"/>
              <a:t> oleh </a:t>
            </a:r>
            <a:r>
              <a:rPr lang="en-ID" sz="2000" dirty="0" err="1"/>
              <a:t>perseorangan</a:t>
            </a:r>
            <a:r>
              <a:rPr lang="en-ID" sz="2000" dirty="0"/>
              <a:t> </a:t>
            </a:r>
            <a:r>
              <a:rPr lang="en-ID" sz="2000" dirty="0" err="1"/>
              <a:t>maupun</a:t>
            </a:r>
            <a:r>
              <a:rPr lang="en-ID" sz="2000" dirty="0"/>
              <a:t> </a:t>
            </a:r>
            <a:r>
              <a:rPr lang="en-ID" sz="2000" dirty="0" err="1"/>
              <a:t>organisasi</a:t>
            </a:r>
            <a:r>
              <a:rPr lang="en-ID" sz="2000" dirty="0"/>
              <a:t>.</a:t>
            </a:r>
            <a:endParaRPr lang="en-US" sz="2400" dirty="0">
              <a:latin typeface="+mj-lt"/>
              <a:ea typeface="+mj-ea"/>
              <a:cs typeface="+mj-cs"/>
            </a:endParaRPr>
          </a:p>
        </p:txBody>
      </p:sp>
      <p:sp>
        <p:nvSpPr>
          <p:cNvPr id="8" name="TextBox 7">
            <a:extLst>
              <a:ext uri="{FF2B5EF4-FFF2-40B4-BE49-F238E27FC236}">
                <a16:creationId xmlns:a16="http://schemas.microsoft.com/office/drawing/2014/main" id="{3B9542CB-79FF-EC71-275D-B542D2A3384F}"/>
              </a:ext>
            </a:extLst>
          </p:cNvPr>
          <p:cNvSpPr txBox="1"/>
          <p:nvPr/>
        </p:nvSpPr>
        <p:spPr>
          <a:xfrm>
            <a:off x="3219718" y="4753511"/>
            <a:ext cx="5882077" cy="1323439"/>
          </a:xfrm>
          <a:prstGeom prst="rect">
            <a:avLst/>
          </a:prstGeom>
          <a:noFill/>
        </p:spPr>
        <p:txBody>
          <a:bodyPr wrap="square" rtlCol="0">
            <a:spAutoFit/>
          </a:bodyPr>
          <a:lstStyle/>
          <a:p>
            <a:r>
              <a:rPr lang="en-US" sz="2000" dirty="0" err="1">
                <a:ea typeface="+mj-ea"/>
                <a:cs typeface="+mj-cs"/>
              </a:rPr>
              <a:t>pengumpulan</a:t>
            </a:r>
            <a:r>
              <a:rPr lang="en-US" sz="2000" dirty="0">
                <a:ea typeface="+mj-ea"/>
                <a:cs typeface="+mj-cs"/>
              </a:rPr>
              <a:t> data yang </a:t>
            </a:r>
            <a:r>
              <a:rPr lang="en-US" sz="2000" dirty="0" err="1">
                <a:ea typeface="+mj-ea"/>
                <a:cs typeface="+mj-cs"/>
              </a:rPr>
              <a:t>dikumpulkan</a:t>
            </a:r>
            <a:r>
              <a:rPr lang="en-US" sz="2000" dirty="0">
                <a:ea typeface="+mj-ea"/>
                <a:cs typeface="+mj-cs"/>
              </a:rPr>
              <a:t> </a:t>
            </a:r>
            <a:r>
              <a:rPr lang="en-US" sz="2000" dirty="0" err="1">
                <a:ea typeface="+mj-ea"/>
                <a:cs typeface="+mj-cs"/>
              </a:rPr>
              <a:t>secara</a:t>
            </a:r>
            <a:r>
              <a:rPr lang="en-US" sz="2000" dirty="0">
                <a:ea typeface="+mj-ea"/>
                <a:cs typeface="+mj-cs"/>
              </a:rPr>
              <a:t> </a:t>
            </a:r>
            <a:r>
              <a:rPr lang="en-US" sz="2000" dirty="0" err="1">
                <a:ea typeface="+mj-ea"/>
                <a:cs typeface="+mj-cs"/>
              </a:rPr>
              <a:t>teratur</a:t>
            </a:r>
            <a:r>
              <a:rPr lang="en-US" sz="2000" dirty="0">
                <a:ea typeface="+mj-ea"/>
                <a:cs typeface="+mj-cs"/>
              </a:rPr>
              <a:t> </a:t>
            </a:r>
            <a:r>
              <a:rPr lang="en-US" sz="2000" dirty="0" err="1">
                <a:ea typeface="+mj-ea"/>
                <a:cs typeface="+mj-cs"/>
              </a:rPr>
              <a:t>tentang</a:t>
            </a:r>
            <a:r>
              <a:rPr lang="en-US" sz="2000" dirty="0">
                <a:ea typeface="+mj-ea"/>
                <a:cs typeface="+mj-cs"/>
              </a:rPr>
              <a:t> </a:t>
            </a:r>
            <a:r>
              <a:rPr lang="en-US" sz="2000" dirty="0" err="1">
                <a:ea typeface="+mj-ea"/>
                <a:cs typeface="+mj-cs"/>
              </a:rPr>
              <a:t>peredaran</a:t>
            </a:r>
            <a:r>
              <a:rPr lang="en-US" sz="2000" dirty="0">
                <a:ea typeface="+mj-ea"/>
                <a:cs typeface="+mj-cs"/>
              </a:rPr>
              <a:t> </a:t>
            </a:r>
            <a:r>
              <a:rPr lang="en-US" sz="2000" dirty="0" err="1">
                <a:ea typeface="+mj-ea"/>
                <a:cs typeface="+mj-cs"/>
              </a:rPr>
              <a:t>atau</a:t>
            </a:r>
            <a:r>
              <a:rPr lang="en-US" sz="2000" dirty="0">
                <a:ea typeface="+mj-ea"/>
                <a:cs typeface="+mj-cs"/>
              </a:rPr>
              <a:t> </a:t>
            </a:r>
            <a:r>
              <a:rPr lang="en-US" sz="2000" dirty="0" err="1">
                <a:ea typeface="+mj-ea"/>
                <a:cs typeface="+mj-cs"/>
              </a:rPr>
              <a:t>penerimaan</a:t>
            </a:r>
            <a:r>
              <a:rPr lang="en-US" sz="2000" dirty="0">
                <a:ea typeface="+mj-ea"/>
                <a:cs typeface="+mj-cs"/>
              </a:rPr>
              <a:t> </a:t>
            </a:r>
            <a:r>
              <a:rPr lang="en-US" sz="2000" dirty="0" err="1">
                <a:ea typeface="+mj-ea"/>
                <a:cs typeface="+mj-cs"/>
              </a:rPr>
              <a:t>bruto</a:t>
            </a:r>
            <a:r>
              <a:rPr lang="en-US" sz="2000" dirty="0">
                <a:ea typeface="+mj-ea"/>
                <a:cs typeface="+mj-cs"/>
              </a:rPr>
              <a:t> dan/</a:t>
            </a:r>
            <a:r>
              <a:rPr lang="en-US" sz="2000" dirty="0" err="1">
                <a:ea typeface="+mj-ea"/>
                <a:cs typeface="+mj-cs"/>
              </a:rPr>
              <a:t>atau</a:t>
            </a:r>
            <a:r>
              <a:rPr lang="en-US" sz="2000" dirty="0">
                <a:ea typeface="+mj-ea"/>
                <a:cs typeface="+mj-cs"/>
              </a:rPr>
              <a:t> </a:t>
            </a:r>
            <a:r>
              <a:rPr lang="en-US" sz="2000" b="1" dirty="0" err="1">
                <a:ea typeface="+mj-ea"/>
                <a:cs typeface="+mj-cs"/>
              </a:rPr>
              <a:t>penghasilan</a:t>
            </a:r>
            <a:r>
              <a:rPr lang="en-US" sz="2000" b="1" dirty="0">
                <a:ea typeface="+mj-ea"/>
                <a:cs typeface="+mj-cs"/>
              </a:rPr>
              <a:t> </a:t>
            </a:r>
            <a:r>
              <a:rPr lang="en-US" sz="2000" b="1" dirty="0" err="1">
                <a:ea typeface="+mj-ea"/>
                <a:cs typeface="+mj-cs"/>
              </a:rPr>
              <a:t>bruto</a:t>
            </a:r>
            <a:r>
              <a:rPr lang="en-US" sz="2000" b="1" dirty="0">
                <a:ea typeface="+mj-ea"/>
                <a:cs typeface="+mj-cs"/>
              </a:rPr>
              <a:t> </a:t>
            </a:r>
            <a:r>
              <a:rPr lang="en-US" sz="2000" b="1" dirty="0" err="1">
                <a:ea typeface="+mj-ea"/>
                <a:cs typeface="+mj-cs"/>
              </a:rPr>
              <a:t>sebagai</a:t>
            </a:r>
            <a:r>
              <a:rPr lang="en-US" sz="2000" b="1" dirty="0">
                <a:ea typeface="+mj-ea"/>
                <a:cs typeface="+mj-cs"/>
              </a:rPr>
              <a:t> </a:t>
            </a:r>
            <a:r>
              <a:rPr lang="en-US" sz="2000" b="1" dirty="0" err="1">
                <a:ea typeface="+mj-ea"/>
                <a:cs typeface="+mj-cs"/>
              </a:rPr>
              <a:t>dasar</a:t>
            </a:r>
            <a:r>
              <a:rPr lang="en-US" sz="2000" b="1" dirty="0">
                <a:ea typeface="+mj-ea"/>
                <a:cs typeface="+mj-cs"/>
              </a:rPr>
              <a:t> </a:t>
            </a:r>
            <a:r>
              <a:rPr lang="en-US" sz="2000" b="1" dirty="0" err="1">
                <a:ea typeface="+mj-ea"/>
                <a:cs typeface="+mj-cs"/>
              </a:rPr>
              <a:t>untuk</a:t>
            </a:r>
            <a:r>
              <a:rPr lang="en-US" sz="2000" b="1" dirty="0">
                <a:ea typeface="+mj-ea"/>
                <a:cs typeface="+mj-cs"/>
              </a:rPr>
              <a:t> </a:t>
            </a:r>
            <a:r>
              <a:rPr lang="en-US" sz="2000" b="1" dirty="0" err="1">
                <a:ea typeface="+mj-ea"/>
                <a:cs typeface="+mj-cs"/>
              </a:rPr>
              <a:t>menghitung</a:t>
            </a:r>
            <a:r>
              <a:rPr lang="en-US" sz="2000" b="1" dirty="0">
                <a:ea typeface="+mj-ea"/>
                <a:cs typeface="+mj-cs"/>
              </a:rPr>
              <a:t> </a:t>
            </a:r>
            <a:r>
              <a:rPr lang="en-US" sz="2000" b="1" dirty="0" err="1">
                <a:ea typeface="+mj-ea"/>
                <a:cs typeface="+mj-cs"/>
              </a:rPr>
              <a:t>jumlah</a:t>
            </a:r>
            <a:r>
              <a:rPr lang="en-US" sz="2000" b="1" dirty="0">
                <a:ea typeface="+mj-ea"/>
                <a:cs typeface="+mj-cs"/>
              </a:rPr>
              <a:t> </a:t>
            </a:r>
            <a:r>
              <a:rPr lang="en-US" sz="2000" b="1" dirty="0" err="1">
                <a:ea typeface="+mj-ea"/>
                <a:cs typeface="+mj-cs"/>
              </a:rPr>
              <a:t>pajak</a:t>
            </a:r>
            <a:r>
              <a:rPr lang="en-US" sz="2000" b="1" dirty="0">
                <a:ea typeface="+mj-ea"/>
                <a:cs typeface="+mj-cs"/>
              </a:rPr>
              <a:t> yang </a:t>
            </a:r>
            <a:r>
              <a:rPr lang="en-US" sz="2000" b="1" dirty="0" err="1">
                <a:ea typeface="+mj-ea"/>
                <a:cs typeface="+mj-cs"/>
              </a:rPr>
              <a:t>terutang</a:t>
            </a:r>
            <a:endParaRPr lang="en-US" sz="2000" b="1" dirty="0">
              <a:ea typeface="+mj-ea"/>
              <a:cs typeface="+mj-cs"/>
            </a:endParaRPr>
          </a:p>
        </p:txBody>
      </p:sp>
      <p:pic>
        <p:nvPicPr>
          <p:cNvPr id="11" name="Picture 10">
            <a:extLst>
              <a:ext uri="{FF2B5EF4-FFF2-40B4-BE49-F238E27FC236}">
                <a16:creationId xmlns:a16="http://schemas.microsoft.com/office/drawing/2014/main" id="{CDCEE957-CD1B-45D3-85C7-48CE4A5295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72464" y="104635"/>
            <a:ext cx="1423325" cy="313621"/>
          </a:xfrm>
          <a:prstGeom prst="rect">
            <a:avLst/>
          </a:prstGeom>
        </p:spPr>
      </p:pic>
      <p:sp>
        <p:nvSpPr>
          <p:cNvPr id="12" name="TextBox 11">
            <a:extLst>
              <a:ext uri="{FF2B5EF4-FFF2-40B4-BE49-F238E27FC236}">
                <a16:creationId xmlns:a16="http://schemas.microsoft.com/office/drawing/2014/main" id="{40CB0666-E51A-4E6C-B2E9-475A138088ED}"/>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5367812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3"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39155-1F5E-4F48-B50E-F00D8FC535D9}"/>
              </a:ext>
            </a:extLst>
          </p:cNvPr>
          <p:cNvSpPr>
            <a:spLocks noGrp="1"/>
          </p:cNvSpPr>
          <p:nvPr>
            <p:ph type="title"/>
          </p:nvPr>
        </p:nvSpPr>
        <p:spPr/>
        <p:txBody>
          <a:bodyPr>
            <a:normAutofit fontScale="90000"/>
          </a:bodyPr>
          <a:lstStyle/>
          <a:p>
            <a:r>
              <a:rPr lang="en-US" dirty="0" err="1"/>
              <a:t>Mekanisme</a:t>
            </a:r>
            <a:r>
              <a:rPr lang="en-US" dirty="0"/>
              <a:t> </a:t>
            </a:r>
            <a:r>
              <a:rPr lang="en-US" dirty="0" err="1"/>
              <a:t>Perhitungan</a:t>
            </a:r>
            <a:r>
              <a:rPr lang="en-US" dirty="0"/>
              <a:t> </a:t>
            </a:r>
            <a:r>
              <a:rPr lang="en-US" dirty="0" err="1"/>
              <a:t>PPh</a:t>
            </a:r>
            <a:r>
              <a:rPr lang="en-US" dirty="0"/>
              <a:t> OP</a:t>
            </a:r>
            <a:endParaRPr lang="ru-RU" dirty="0"/>
          </a:p>
        </p:txBody>
      </p:sp>
      <p:sp>
        <p:nvSpPr>
          <p:cNvPr id="5" name="Slide Number Placeholder 4">
            <a:extLst>
              <a:ext uri="{FF2B5EF4-FFF2-40B4-BE49-F238E27FC236}">
                <a16:creationId xmlns:a16="http://schemas.microsoft.com/office/drawing/2014/main" id="{CFEE48EC-430B-4D42-9565-527E52286C4D}"/>
              </a:ext>
            </a:extLst>
          </p:cNvPr>
          <p:cNvSpPr>
            <a:spLocks noGrp="1"/>
          </p:cNvSpPr>
          <p:nvPr>
            <p:ph type="sldNum" sz="quarter" idx="12"/>
          </p:nvPr>
        </p:nvSpPr>
        <p:spPr>
          <a:xfrm>
            <a:off x="10818006" y="5816818"/>
            <a:ext cx="549442" cy="365125"/>
          </a:xfrm>
        </p:spPr>
        <p:txBody>
          <a:bodyPr/>
          <a:lstStyle/>
          <a:p>
            <a:r>
              <a:rPr lang="en-US" dirty="0"/>
              <a:t>5</a:t>
            </a:r>
            <a:endParaRPr lang="ru-RU" dirty="0"/>
          </a:p>
        </p:txBody>
      </p:sp>
      <p:graphicFrame>
        <p:nvGraphicFramePr>
          <p:cNvPr id="14" name="Diagram 13"/>
          <p:cNvGraphicFramePr/>
          <p:nvPr>
            <p:extLst>
              <p:ext uri="{D42A27DB-BD31-4B8C-83A1-F6EECF244321}">
                <p14:modId xmlns:p14="http://schemas.microsoft.com/office/powerpoint/2010/main" val="2252580568"/>
              </p:ext>
            </p:extLst>
          </p:nvPr>
        </p:nvGraphicFramePr>
        <p:xfrm>
          <a:off x="3175445" y="2936383"/>
          <a:ext cx="5569310" cy="3061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5D5AD05E-81DD-4616-8F4B-D54E8E63E4F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72464" y="104635"/>
            <a:ext cx="1423325" cy="313621"/>
          </a:xfrm>
          <a:prstGeom prst="rect">
            <a:avLst/>
          </a:prstGeom>
        </p:spPr>
      </p:pic>
      <p:sp>
        <p:nvSpPr>
          <p:cNvPr id="7" name="TextBox 6">
            <a:extLst>
              <a:ext uri="{FF2B5EF4-FFF2-40B4-BE49-F238E27FC236}">
                <a16:creationId xmlns:a16="http://schemas.microsoft.com/office/drawing/2014/main" id="{10E46AD5-CCA6-4135-A9DC-29DD77A72DD5}"/>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3953500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39155-1F5E-4F48-B50E-F00D8FC535D9}"/>
              </a:ext>
            </a:extLst>
          </p:cNvPr>
          <p:cNvSpPr>
            <a:spLocks noGrp="1"/>
          </p:cNvSpPr>
          <p:nvPr>
            <p:ph type="title"/>
          </p:nvPr>
        </p:nvSpPr>
        <p:spPr/>
        <p:txBody>
          <a:bodyPr>
            <a:normAutofit/>
          </a:bodyPr>
          <a:lstStyle/>
          <a:p>
            <a:r>
              <a:rPr lang="en-US" sz="3600" dirty="0" err="1"/>
              <a:t>Mekanisme</a:t>
            </a:r>
            <a:r>
              <a:rPr lang="en-US" sz="3600" dirty="0"/>
              <a:t> </a:t>
            </a:r>
            <a:r>
              <a:rPr lang="en-US" sz="3600" dirty="0" err="1"/>
              <a:t>Umum</a:t>
            </a:r>
            <a:r>
              <a:rPr lang="en-US" sz="3600" dirty="0"/>
              <a:t> (</a:t>
            </a:r>
            <a:r>
              <a:rPr lang="en-US" sz="3600" dirty="0" err="1"/>
              <a:t>PPh</a:t>
            </a:r>
            <a:r>
              <a:rPr lang="en-US" sz="3600" dirty="0"/>
              <a:t> </a:t>
            </a:r>
            <a:r>
              <a:rPr lang="en-US" sz="3600" dirty="0" err="1"/>
              <a:t>Pasal</a:t>
            </a:r>
            <a:r>
              <a:rPr lang="en-US" sz="3600" dirty="0"/>
              <a:t> 17)</a:t>
            </a:r>
            <a:endParaRPr lang="ru-RU" sz="3600" dirty="0"/>
          </a:p>
        </p:txBody>
      </p:sp>
      <p:sp>
        <p:nvSpPr>
          <p:cNvPr id="5" name="Slide Number Placeholder 4">
            <a:extLst>
              <a:ext uri="{FF2B5EF4-FFF2-40B4-BE49-F238E27FC236}">
                <a16:creationId xmlns:a16="http://schemas.microsoft.com/office/drawing/2014/main" id="{CFEE48EC-430B-4D42-9565-527E52286C4D}"/>
              </a:ext>
            </a:extLst>
          </p:cNvPr>
          <p:cNvSpPr>
            <a:spLocks noGrp="1"/>
          </p:cNvSpPr>
          <p:nvPr>
            <p:ph type="sldNum" sz="quarter" idx="12"/>
          </p:nvPr>
        </p:nvSpPr>
        <p:spPr>
          <a:xfrm>
            <a:off x="10818006" y="5816818"/>
            <a:ext cx="549442" cy="365125"/>
          </a:xfrm>
        </p:spPr>
        <p:txBody>
          <a:bodyPr/>
          <a:lstStyle/>
          <a:p>
            <a:r>
              <a:rPr lang="en-US" dirty="0"/>
              <a:t>6</a:t>
            </a:r>
          </a:p>
        </p:txBody>
      </p:sp>
      <p:graphicFrame>
        <p:nvGraphicFramePr>
          <p:cNvPr id="4" name="Table 3"/>
          <p:cNvGraphicFramePr>
            <a:graphicFrameLocks noGrp="1"/>
          </p:cNvGraphicFramePr>
          <p:nvPr>
            <p:extLst>
              <p:ext uri="{D42A27DB-BD31-4B8C-83A1-F6EECF244321}">
                <p14:modId xmlns:p14="http://schemas.microsoft.com/office/powerpoint/2010/main" val="4167627424"/>
              </p:ext>
            </p:extLst>
          </p:nvPr>
        </p:nvGraphicFramePr>
        <p:xfrm>
          <a:off x="1947572" y="2204864"/>
          <a:ext cx="8296856" cy="3135672"/>
        </p:xfrm>
        <a:graphic>
          <a:graphicData uri="http://schemas.openxmlformats.org/drawingml/2006/table">
            <a:tbl>
              <a:tblPr firstRow="1" bandRow="1">
                <a:tableStyleId>{F5AB1C69-6EDB-4FF4-983F-18BD219EF322}</a:tableStyleId>
              </a:tblPr>
              <a:tblGrid>
                <a:gridCol w="3676155">
                  <a:extLst>
                    <a:ext uri="{9D8B030D-6E8A-4147-A177-3AD203B41FA5}">
                      <a16:colId xmlns:a16="http://schemas.microsoft.com/office/drawing/2014/main" val="20000"/>
                    </a:ext>
                  </a:extLst>
                </a:gridCol>
                <a:gridCol w="1007076">
                  <a:extLst>
                    <a:ext uri="{9D8B030D-6E8A-4147-A177-3AD203B41FA5}">
                      <a16:colId xmlns:a16="http://schemas.microsoft.com/office/drawing/2014/main" val="20001"/>
                    </a:ext>
                  </a:extLst>
                </a:gridCol>
                <a:gridCol w="3613625">
                  <a:extLst>
                    <a:ext uri="{9D8B030D-6E8A-4147-A177-3AD203B41FA5}">
                      <a16:colId xmlns:a16="http://schemas.microsoft.com/office/drawing/2014/main" val="20002"/>
                    </a:ext>
                  </a:extLst>
                </a:gridCol>
              </a:tblGrid>
              <a:tr h="522612">
                <a:tc>
                  <a:txBody>
                    <a:bodyPr/>
                    <a:lstStyle/>
                    <a:p>
                      <a:pPr algn="ctr"/>
                      <a:r>
                        <a:rPr lang="en-US" dirty="0"/>
                        <a:t>UU </a:t>
                      </a:r>
                      <a:r>
                        <a:rPr lang="en-US" dirty="0" err="1"/>
                        <a:t>PPh</a:t>
                      </a:r>
                      <a:endParaRPr lang="en-US" dirty="0"/>
                    </a:p>
                  </a:txBody>
                  <a:tcPr/>
                </a:tc>
                <a:tc>
                  <a:txBody>
                    <a:bodyPr/>
                    <a:lstStyle/>
                    <a:p>
                      <a:r>
                        <a:rPr lang="en-US" dirty="0" err="1"/>
                        <a:t>Tarif</a:t>
                      </a:r>
                      <a:endParaRPr lang="en-US" dirty="0"/>
                    </a:p>
                  </a:txBody>
                  <a:tcPr/>
                </a:tc>
                <a:tc>
                  <a:txBody>
                    <a:bodyPr/>
                    <a:lstStyle/>
                    <a:p>
                      <a:pPr algn="ctr"/>
                      <a:r>
                        <a:rPr lang="en-US" dirty="0"/>
                        <a:t>UU HPP</a:t>
                      </a:r>
                    </a:p>
                  </a:txBody>
                  <a:tcPr/>
                </a:tc>
                <a:extLst>
                  <a:ext uri="{0D108BD9-81ED-4DB2-BD59-A6C34878D82A}">
                    <a16:rowId xmlns:a16="http://schemas.microsoft.com/office/drawing/2014/main" val="10000"/>
                  </a:ext>
                </a:extLst>
              </a:tr>
              <a:tr h="522612">
                <a:tc>
                  <a:txBody>
                    <a:bodyPr/>
                    <a:lstStyle/>
                    <a:p>
                      <a:pPr algn="ctr"/>
                      <a:r>
                        <a:rPr lang="en-US" dirty="0"/>
                        <a:t>0 – 50.000.000</a:t>
                      </a:r>
                    </a:p>
                  </a:txBody>
                  <a:tcPr/>
                </a:tc>
                <a:tc>
                  <a:txBody>
                    <a:bodyPr/>
                    <a:lstStyle/>
                    <a:p>
                      <a:pPr algn="ctr"/>
                      <a:r>
                        <a:rPr lang="en-US" dirty="0"/>
                        <a:t>5%</a:t>
                      </a:r>
                    </a:p>
                  </a:txBody>
                  <a:tcPr/>
                </a:tc>
                <a:tc>
                  <a:txBody>
                    <a:bodyPr/>
                    <a:lstStyle/>
                    <a:p>
                      <a:pPr algn="ctr"/>
                      <a:r>
                        <a:rPr lang="en-US" dirty="0"/>
                        <a:t>0 – 60.000.000</a:t>
                      </a:r>
                    </a:p>
                  </a:txBody>
                  <a:tcPr/>
                </a:tc>
                <a:extLst>
                  <a:ext uri="{0D108BD9-81ED-4DB2-BD59-A6C34878D82A}">
                    <a16:rowId xmlns:a16="http://schemas.microsoft.com/office/drawing/2014/main" val="10001"/>
                  </a:ext>
                </a:extLst>
              </a:tr>
              <a:tr h="522612">
                <a:tc>
                  <a:txBody>
                    <a:bodyPr/>
                    <a:lstStyle/>
                    <a:p>
                      <a:pPr algn="ctr"/>
                      <a:r>
                        <a:rPr lang="en-US" dirty="0"/>
                        <a:t>50.000.000 – 250.000.000</a:t>
                      </a:r>
                    </a:p>
                  </a:txBody>
                  <a:tcPr/>
                </a:tc>
                <a:tc>
                  <a:txBody>
                    <a:bodyPr/>
                    <a:lstStyle/>
                    <a:p>
                      <a:pPr algn="ctr"/>
                      <a:r>
                        <a:rPr lang="en-US" dirty="0"/>
                        <a:t>15%</a:t>
                      </a:r>
                    </a:p>
                  </a:txBody>
                  <a:tcPr/>
                </a:tc>
                <a:tc>
                  <a:txBody>
                    <a:bodyPr/>
                    <a:lstStyle/>
                    <a:p>
                      <a:pPr algn="ctr"/>
                      <a:r>
                        <a:rPr lang="en-US" dirty="0"/>
                        <a:t>60.000.000 – 250.000.000</a:t>
                      </a:r>
                    </a:p>
                  </a:txBody>
                  <a:tcPr/>
                </a:tc>
                <a:extLst>
                  <a:ext uri="{0D108BD9-81ED-4DB2-BD59-A6C34878D82A}">
                    <a16:rowId xmlns:a16="http://schemas.microsoft.com/office/drawing/2014/main" val="10002"/>
                  </a:ext>
                </a:extLst>
              </a:tr>
              <a:tr h="522612">
                <a:tc>
                  <a:txBody>
                    <a:bodyPr/>
                    <a:lstStyle/>
                    <a:p>
                      <a:pPr algn="ctr"/>
                      <a:r>
                        <a:rPr lang="en-US" dirty="0"/>
                        <a:t>250.000.000 – 500.000.000</a:t>
                      </a:r>
                    </a:p>
                  </a:txBody>
                  <a:tcPr/>
                </a:tc>
                <a:tc>
                  <a:txBody>
                    <a:bodyPr/>
                    <a:lstStyle/>
                    <a:p>
                      <a:pPr algn="ctr"/>
                      <a:r>
                        <a:rPr lang="en-US" dirty="0"/>
                        <a:t>25%</a:t>
                      </a:r>
                    </a:p>
                  </a:txBody>
                  <a:tcPr/>
                </a:tc>
                <a:tc>
                  <a:txBody>
                    <a:bodyPr/>
                    <a:lstStyle/>
                    <a:p>
                      <a:pPr algn="ctr"/>
                      <a:r>
                        <a:rPr lang="en-US" dirty="0"/>
                        <a:t>250.000.000 – 500.000.000</a:t>
                      </a:r>
                    </a:p>
                  </a:txBody>
                  <a:tcPr/>
                </a:tc>
                <a:extLst>
                  <a:ext uri="{0D108BD9-81ED-4DB2-BD59-A6C34878D82A}">
                    <a16:rowId xmlns:a16="http://schemas.microsoft.com/office/drawing/2014/main" val="10003"/>
                  </a:ext>
                </a:extLst>
              </a:tr>
              <a:tr h="522612">
                <a:tc>
                  <a:txBody>
                    <a:bodyPr/>
                    <a:lstStyle/>
                    <a:p>
                      <a:pPr algn="ctr"/>
                      <a:r>
                        <a:rPr lang="en-US" dirty="0"/>
                        <a:t>&gt; 500.000.000</a:t>
                      </a:r>
                    </a:p>
                  </a:txBody>
                  <a:tcPr/>
                </a:tc>
                <a:tc>
                  <a:txBody>
                    <a:bodyPr/>
                    <a:lstStyle/>
                    <a:p>
                      <a:pPr algn="ctr"/>
                      <a:r>
                        <a:rPr lang="en-US" dirty="0"/>
                        <a:t>30%</a:t>
                      </a:r>
                    </a:p>
                  </a:txBody>
                  <a:tcPr/>
                </a:tc>
                <a:tc>
                  <a:txBody>
                    <a:bodyPr/>
                    <a:lstStyle/>
                    <a:p>
                      <a:pPr algn="ctr"/>
                      <a:r>
                        <a:rPr lang="en-US" dirty="0"/>
                        <a:t>500.000.000</a:t>
                      </a:r>
                      <a:r>
                        <a:rPr lang="en-US" baseline="0" dirty="0"/>
                        <a:t> – 5 </a:t>
                      </a:r>
                      <a:r>
                        <a:rPr lang="en-US" baseline="0" dirty="0" err="1"/>
                        <a:t>Milyar</a:t>
                      </a:r>
                      <a:endParaRPr lang="en-US" dirty="0"/>
                    </a:p>
                  </a:txBody>
                  <a:tcPr/>
                </a:tc>
                <a:extLst>
                  <a:ext uri="{0D108BD9-81ED-4DB2-BD59-A6C34878D82A}">
                    <a16:rowId xmlns:a16="http://schemas.microsoft.com/office/drawing/2014/main" val="10004"/>
                  </a:ext>
                </a:extLst>
              </a:tr>
              <a:tr h="522612">
                <a:tc>
                  <a:txBody>
                    <a:bodyPr/>
                    <a:lstStyle/>
                    <a:p>
                      <a:pPr algn="ctr"/>
                      <a:r>
                        <a:rPr lang="en-US" dirty="0"/>
                        <a:t>-</a:t>
                      </a:r>
                    </a:p>
                  </a:txBody>
                  <a:tcPr/>
                </a:tc>
                <a:tc>
                  <a:txBody>
                    <a:bodyPr/>
                    <a:lstStyle/>
                    <a:p>
                      <a:pPr algn="ctr"/>
                      <a:r>
                        <a:rPr lang="en-US" dirty="0"/>
                        <a:t>35%</a:t>
                      </a:r>
                    </a:p>
                  </a:txBody>
                  <a:tcPr/>
                </a:tc>
                <a:tc>
                  <a:txBody>
                    <a:bodyPr/>
                    <a:lstStyle/>
                    <a:p>
                      <a:pPr algn="ctr"/>
                      <a:r>
                        <a:rPr lang="en-US" dirty="0"/>
                        <a:t>&gt;</a:t>
                      </a:r>
                      <a:r>
                        <a:rPr lang="en-US" baseline="0" dirty="0"/>
                        <a:t> 5 </a:t>
                      </a:r>
                      <a:r>
                        <a:rPr lang="en-US" baseline="0" dirty="0" err="1"/>
                        <a:t>Milyar</a:t>
                      </a:r>
                      <a:endParaRPr lang="en-US" dirty="0"/>
                    </a:p>
                  </a:txBody>
                  <a:tcPr/>
                </a:tc>
                <a:extLst>
                  <a:ext uri="{0D108BD9-81ED-4DB2-BD59-A6C34878D82A}">
                    <a16:rowId xmlns:a16="http://schemas.microsoft.com/office/drawing/2014/main" val="10005"/>
                  </a:ext>
                </a:extLst>
              </a:tr>
            </a:tbl>
          </a:graphicData>
        </a:graphic>
      </p:graphicFrame>
      <p:pic>
        <p:nvPicPr>
          <p:cNvPr id="6" name="Picture 5">
            <a:extLst>
              <a:ext uri="{FF2B5EF4-FFF2-40B4-BE49-F238E27FC236}">
                <a16:creationId xmlns:a16="http://schemas.microsoft.com/office/drawing/2014/main" id="{5134564A-5AA3-4AFD-B66A-2C17C87900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72464" y="104635"/>
            <a:ext cx="1423325" cy="313621"/>
          </a:xfrm>
          <a:prstGeom prst="rect">
            <a:avLst/>
          </a:prstGeom>
        </p:spPr>
      </p:pic>
      <p:sp>
        <p:nvSpPr>
          <p:cNvPr id="7" name="TextBox 6">
            <a:extLst>
              <a:ext uri="{FF2B5EF4-FFF2-40B4-BE49-F238E27FC236}">
                <a16:creationId xmlns:a16="http://schemas.microsoft.com/office/drawing/2014/main" id="{6C1B5C03-CB2B-4B00-81B2-37A86B61EF56}"/>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3783566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39155-1F5E-4F48-B50E-F00D8FC535D9}"/>
              </a:ext>
            </a:extLst>
          </p:cNvPr>
          <p:cNvSpPr>
            <a:spLocks noGrp="1"/>
          </p:cNvSpPr>
          <p:nvPr>
            <p:ph type="title"/>
          </p:nvPr>
        </p:nvSpPr>
        <p:spPr/>
        <p:txBody>
          <a:bodyPr>
            <a:normAutofit/>
          </a:bodyPr>
          <a:lstStyle/>
          <a:p>
            <a:r>
              <a:rPr lang="en-US" sz="3600" dirty="0" err="1"/>
              <a:t>Contoh</a:t>
            </a:r>
            <a:r>
              <a:rPr lang="en-US" sz="3600" dirty="0"/>
              <a:t> </a:t>
            </a:r>
            <a:r>
              <a:rPr lang="en-US" sz="3600" dirty="0" err="1"/>
              <a:t>Perhitungan</a:t>
            </a:r>
            <a:r>
              <a:rPr lang="en-US" sz="3600" dirty="0"/>
              <a:t>:</a:t>
            </a:r>
            <a:endParaRPr lang="ru-RU" sz="3600" dirty="0"/>
          </a:p>
        </p:txBody>
      </p:sp>
      <p:sp>
        <p:nvSpPr>
          <p:cNvPr id="5" name="Slide Number Placeholder 4">
            <a:extLst>
              <a:ext uri="{FF2B5EF4-FFF2-40B4-BE49-F238E27FC236}">
                <a16:creationId xmlns:a16="http://schemas.microsoft.com/office/drawing/2014/main" id="{CFEE48EC-430B-4D42-9565-527E52286C4D}"/>
              </a:ext>
            </a:extLst>
          </p:cNvPr>
          <p:cNvSpPr>
            <a:spLocks noGrp="1"/>
          </p:cNvSpPr>
          <p:nvPr>
            <p:ph type="sldNum" sz="quarter" idx="12"/>
          </p:nvPr>
        </p:nvSpPr>
        <p:spPr>
          <a:xfrm>
            <a:off x="10818006" y="5816818"/>
            <a:ext cx="549442" cy="365125"/>
          </a:xfrm>
        </p:spPr>
        <p:txBody>
          <a:bodyPr/>
          <a:lstStyle/>
          <a:p>
            <a:r>
              <a:rPr lang="en-US" dirty="0"/>
              <a:t>7</a:t>
            </a:r>
            <a:endParaRPr lang="ru-RU" dirty="0"/>
          </a:p>
        </p:txBody>
      </p:sp>
      <p:sp>
        <p:nvSpPr>
          <p:cNvPr id="6" name="TextBox 5"/>
          <p:cNvSpPr txBox="1"/>
          <p:nvPr/>
        </p:nvSpPr>
        <p:spPr>
          <a:xfrm>
            <a:off x="1292912" y="2420888"/>
            <a:ext cx="9981127" cy="2862322"/>
          </a:xfrm>
          <a:prstGeom prst="rect">
            <a:avLst/>
          </a:prstGeom>
          <a:noFill/>
        </p:spPr>
        <p:txBody>
          <a:bodyPr wrap="square" rtlCol="0">
            <a:spAutoFit/>
          </a:bodyPr>
          <a:lstStyle/>
          <a:p>
            <a:pPr>
              <a:lnSpc>
                <a:spcPct val="150000"/>
              </a:lnSpc>
            </a:pPr>
            <a:r>
              <a:rPr lang="en-US" sz="2000" dirty="0" err="1">
                <a:solidFill>
                  <a:schemeClr val="accent1">
                    <a:lumMod val="50000"/>
                  </a:schemeClr>
                </a:solidFill>
              </a:rPr>
              <a:t>Penghasilan</a:t>
            </a:r>
            <a:r>
              <a:rPr lang="en-US" sz="2000" dirty="0">
                <a:solidFill>
                  <a:schemeClr val="accent1">
                    <a:lumMod val="50000"/>
                  </a:schemeClr>
                </a:solidFill>
              </a:rPr>
              <a:t> </a:t>
            </a:r>
            <a:r>
              <a:rPr lang="en-US" sz="2000" dirty="0" err="1">
                <a:solidFill>
                  <a:schemeClr val="accent1">
                    <a:lumMod val="50000"/>
                  </a:schemeClr>
                </a:solidFill>
              </a:rPr>
              <a:t>disetahunkan</a:t>
            </a:r>
            <a:r>
              <a:rPr lang="en-US" sz="2000" dirty="0">
                <a:solidFill>
                  <a:schemeClr val="accent1">
                    <a:lumMod val="50000"/>
                  </a:schemeClr>
                </a:solidFill>
              </a:rPr>
              <a:t>	60.000.000 x 12 </a:t>
            </a:r>
            <a:r>
              <a:rPr lang="en-US" sz="2000" dirty="0" err="1">
                <a:solidFill>
                  <a:schemeClr val="accent1">
                    <a:lumMod val="50000"/>
                  </a:schemeClr>
                </a:solidFill>
              </a:rPr>
              <a:t>bulan</a:t>
            </a:r>
            <a:r>
              <a:rPr lang="en-US" sz="2000" dirty="0">
                <a:solidFill>
                  <a:schemeClr val="accent1">
                    <a:lumMod val="50000"/>
                  </a:schemeClr>
                </a:solidFill>
              </a:rPr>
              <a:t>	=	720.000.000</a:t>
            </a:r>
          </a:p>
          <a:p>
            <a:pPr>
              <a:lnSpc>
                <a:spcPct val="150000"/>
              </a:lnSpc>
            </a:pPr>
            <a:r>
              <a:rPr lang="en-US" sz="2000" dirty="0" err="1">
                <a:solidFill>
                  <a:schemeClr val="accent1">
                    <a:lumMod val="50000"/>
                  </a:schemeClr>
                </a:solidFill>
              </a:rPr>
              <a:t>Biaya</a:t>
            </a:r>
            <a:r>
              <a:rPr lang="en-US" sz="2000" dirty="0">
                <a:solidFill>
                  <a:schemeClr val="accent1">
                    <a:lumMod val="50000"/>
                  </a:schemeClr>
                </a:solidFill>
              </a:rPr>
              <a:t> </a:t>
            </a:r>
            <a:r>
              <a:rPr lang="en-US" sz="2000" dirty="0" err="1">
                <a:solidFill>
                  <a:schemeClr val="accent1">
                    <a:lumMod val="50000"/>
                  </a:schemeClr>
                </a:solidFill>
              </a:rPr>
              <a:t>Jabatan</a:t>
            </a:r>
            <a:r>
              <a:rPr lang="en-US" sz="2000" dirty="0">
                <a:solidFill>
                  <a:schemeClr val="accent1">
                    <a:lumMod val="50000"/>
                  </a:schemeClr>
                </a:solidFill>
              </a:rPr>
              <a:t> 5% (max 6jt </a:t>
            </a:r>
            <a:r>
              <a:rPr lang="en-US" sz="2000" dirty="0" err="1">
                <a:solidFill>
                  <a:schemeClr val="accent1">
                    <a:lumMod val="50000"/>
                  </a:schemeClr>
                </a:solidFill>
              </a:rPr>
              <a:t>pertahun</a:t>
            </a:r>
            <a:r>
              <a:rPr lang="en-US" sz="2000" dirty="0">
                <a:solidFill>
                  <a:schemeClr val="accent1">
                    <a:lumMod val="50000"/>
                  </a:schemeClr>
                </a:solidFill>
              </a:rPr>
              <a:t>)			=	  </a:t>
            </a:r>
            <a:r>
              <a:rPr lang="en-US" sz="2000" u="sng" dirty="0">
                <a:solidFill>
                  <a:schemeClr val="accent1">
                    <a:lumMod val="50000"/>
                  </a:schemeClr>
                </a:solidFill>
              </a:rPr>
              <a:t>(6.000.000)</a:t>
            </a:r>
          </a:p>
          <a:p>
            <a:pPr>
              <a:lnSpc>
                <a:spcPct val="150000"/>
              </a:lnSpc>
            </a:pPr>
            <a:r>
              <a:rPr lang="en-US" sz="2000" dirty="0">
                <a:solidFill>
                  <a:schemeClr val="accent1">
                    <a:lumMod val="50000"/>
                  </a:schemeClr>
                </a:solidFill>
              </a:rPr>
              <a:t>	</a:t>
            </a:r>
            <a:r>
              <a:rPr lang="en-US" sz="2000" b="1" dirty="0" err="1">
                <a:solidFill>
                  <a:schemeClr val="accent1">
                    <a:lumMod val="50000"/>
                  </a:schemeClr>
                </a:solidFill>
                <a:highlight>
                  <a:srgbClr val="FFFF00"/>
                </a:highlight>
              </a:rPr>
              <a:t>Penghasilan</a:t>
            </a:r>
            <a:r>
              <a:rPr lang="en-US" sz="2000" b="1" dirty="0">
                <a:solidFill>
                  <a:schemeClr val="accent1">
                    <a:lumMod val="50000"/>
                  </a:schemeClr>
                </a:solidFill>
                <a:highlight>
                  <a:srgbClr val="FFFF00"/>
                </a:highlight>
              </a:rPr>
              <a:t> </a:t>
            </a:r>
            <a:r>
              <a:rPr lang="en-US" sz="2000" b="1" dirty="0" err="1">
                <a:solidFill>
                  <a:schemeClr val="accent1">
                    <a:lumMod val="50000"/>
                  </a:schemeClr>
                </a:solidFill>
                <a:highlight>
                  <a:srgbClr val="FFFF00"/>
                </a:highlight>
              </a:rPr>
              <a:t>Netto</a:t>
            </a:r>
            <a:r>
              <a:rPr lang="en-US" sz="2000" dirty="0">
                <a:solidFill>
                  <a:schemeClr val="accent1">
                    <a:lumMod val="50000"/>
                  </a:schemeClr>
                </a:solidFill>
              </a:rPr>
              <a:t>				=	 </a:t>
            </a:r>
            <a:r>
              <a:rPr lang="en-US" sz="2000" b="1" dirty="0">
                <a:solidFill>
                  <a:schemeClr val="accent1">
                    <a:lumMod val="50000"/>
                  </a:schemeClr>
                </a:solidFill>
              </a:rPr>
              <a:t>714.000.000</a:t>
            </a:r>
          </a:p>
          <a:p>
            <a:pPr>
              <a:lnSpc>
                <a:spcPct val="150000"/>
              </a:lnSpc>
            </a:pPr>
            <a:r>
              <a:rPr lang="en-US" sz="2000" dirty="0">
                <a:solidFill>
                  <a:schemeClr val="accent1">
                    <a:lumMod val="50000"/>
                  </a:schemeClr>
                </a:solidFill>
              </a:rPr>
              <a:t>Status TK/0						=	 </a:t>
            </a:r>
            <a:r>
              <a:rPr lang="en-US" sz="2000" u="sng" dirty="0">
                <a:solidFill>
                  <a:schemeClr val="accent1">
                    <a:lumMod val="50000"/>
                  </a:schemeClr>
                </a:solidFill>
              </a:rPr>
              <a:t>(54.000.000)</a:t>
            </a:r>
          </a:p>
          <a:p>
            <a:pPr>
              <a:lnSpc>
                <a:spcPct val="150000"/>
              </a:lnSpc>
            </a:pPr>
            <a:r>
              <a:rPr lang="en-US" sz="2000" dirty="0">
                <a:solidFill>
                  <a:schemeClr val="accent1">
                    <a:lumMod val="50000"/>
                  </a:schemeClr>
                </a:solidFill>
              </a:rPr>
              <a:t>	</a:t>
            </a:r>
            <a:r>
              <a:rPr lang="en-US" sz="2000" b="1" dirty="0" err="1">
                <a:solidFill>
                  <a:schemeClr val="accent1">
                    <a:lumMod val="50000"/>
                  </a:schemeClr>
                </a:solidFill>
              </a:rPr>
              <a:t>Penghasilan</a:t>
            </a:r>
            <a:r>
              <a:rPr lang="en-US" sz="2000" b="1" dirty="0">
                <a:solidFill>
                  <a:schemeClr val="accent1">
                    <a:lumMod val="50000"/>
                  </a:schemeClr>
                </a:solidFill>
              </a:rPr>
              <a:t> </a:t>
            </a:r>
            <a:r>
              <a:rPr lang="en-US" sz="2000" b="1" dirty="0" err="1">
                <a:solidFill>
                  <a:schemeClr val="accent1">
                    <a:lumMod val="50000"/>
                  </a:schemeClr>
                </a:solidFill>
              </a:rPr>
              <a:t>Kena</a:t>
            </a:r>
            <a:r>
              <a:rPr lang="en-US" sz="2000" b="1" dirty="0">
                <a:solidFill>
                  <a:schemeClr val="accent1">
                    <a:lumMod val="50000"/>
                  </a:schemeClr>
                </a:solidFill>
              </a:rPr>
              <a:t> </a:t>
            </a:r>
            <a:r>
              <a:rPr lang="en-US" sz="2000" b="1" dirty="0" err="1">
                <a:solidFill>
                  <a:schemeClr val="accent1">
                    <a:lumMod val="50000"/>
                  </a:schemeClr>
                </a:solidFill>
              </a:rPr>
              <a:t>Pajak</a:t>
            </a:r>
            <a:r>
              <a:rPr lang="en-US" sz="2000" b="1" dirty="0">
                <a:solidFill>
                  <a:schemeClr val="accent1">
                    <a:lumMod val="50000"/>
                  </a:schemeClr>
                </a:solidFill>
              </a:rPr>
              <a:t> (PKP)</a:t>
            </a:r>
            <a:r>
              <a:rPr lang="en-US" sz="2000" dirty="0">
                <a:solidFill>
                  <a:schemeClr val="accent1">
                    <a:lumMod val="50000"/>
                  </a:schemeClr>
                </a:solidFill>
              </a:rPr>
              <a:t>			=	</a:t>
            </a:r>
            <a:r>
              <a:rPr lang="en-US" sz="2000" b="1" dirty="0">
                <a:solidFill>
                  <a:schemeClr val="accent1">
                    <a:lumMod val="50000"/>
                  </a:schemeClr>
                </a:solidFill>
              </a:rPr>
              <a:t>660.000.000</a:t>
            </a:r>
          </a:p>
          <a:p>
            <a:pPr>
              <a:lnSpc>
                <a:spcPct val="150000"/>
              </a:lnSpc>
            </a:pPr>
            <a:endParaRPr lang="en-US" sz="2000" dirty="0"/>
          </a:p>
        </p:txBody>
      </p:sp>
      <p:sp>
        <p:nvSpPr>
          <p:cNvPr id="4" name="TextBox 3">
            <a:extLst>
              <a:ext uri="{FF2B5EF4-FFF2-40B4-BE49-F238E27FC236}">
                <a16:creationId xmlns:a16="http://schemas.microsoft.com/office/drawing/2014/main" id="{85FBCE4B-472D-A206-9C45-A95DF7718734}"/>
              </a:ext>
            </a:extLst>
          </p:cNvPr>
          <p:cNvSpPr txBox="1"/>
          <p:nvPr/>
        </p:nvSpPr>
        <p:spPr>
          <a:xfrm>
            <a:off x="1043754" y="1850293"/>
            <a:ext cx="8461420" cy="523220"/>
          </a:xfrm>
          <a:prstGeom prst="rect">
            <a:avLst/>
          </a:prstGeom>
          <a:noFill/>
        </p:spPr>
        <p:txBody>
          <a:bodyPr wrap="square" rtlCol="0">
            <a:spAutoFit/>
          </a:bodyPr>
          <a:lstStyle/>
          <a:p>
            <a:r>
              <a:rPr lang="en-US" sz="2800" b="1" dirty="0" err="1">
                <a:solidFill>
                  <a:schemeClr val="accent1">
                    <a:lumMod val="50000"/>
                  </a:schemeClr>
                </a:solidFill>
              </a:rPr>
              <a:t>Penghasilan</a:t>
            </a:r>
            <a:r>
              <a:rPr lang="en-US" sz="2800" b="1" dirty="0">
                <a:solidFill>
                  <a:schemeClr val="accent1">
                    <a:lumMod val="50000"/>
                  </a:schemeClr>
                </a:solidFill>
              </a:rPr>
              <a:t> 60.000.000/</a:t>
            </a:r>
            <a:r>
              <a:rPr lang="en-US" sz="2800" b="1" dirty="0" err="1">
                <a:solidFill>
                  <a:schemeClr val="accent1">
                    <a:lumMod val="50000"/>
                  </a:schemeClr>
                </a:solidFill>
              </a:rPr>
              <a:t>bulan</a:t>
            </a:r>
            <a:r>
              <a:rPr lang="en-US" sz="2800" b="1" dirty="0">
                <a:solidFill>
                  <a:schemeClr val="accent1">
                    <a:lumMod val="50000"/>
                  </a:schemeClr>
                </a:solidFill>
              </a:rPr>
              <a:t>:</a:t>
            </a:r>
          </a:p>
        </p:txBody>
      </p:sp>
      <p:pic>
        <p:nvPicPr>
          <p:cNvPr id="7" name="Picture 6">
            <a:extLst>
              <a:ext uri="{FF2B5EF4-FFF2-40B4-BE49-F238E27FC236}">
                <a16:creationId xmlns:a16="http://schemas.microsoft.com/office/drawing/2014/main" id="{84A94136-00B6-4B5B-AD36-E8B5E976DF1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72464" y="104635"/>
            <a:ext cx="1423325" cy="313621"/>
          </a:xfrm>
          <a:prstGeom prst="rect">
            <a:avLst/>
          </a:prstGeom>
        </p:spPr>
      </p:pic>
      <p:sp>
        <p:nvSpPr>
          <p:cNvPr id="8" name="TextBox 7">
            <a:extLst>
              <a:ext uri="{FF2B5EF4-FFF2-40B4-BE49-F238E27FC236}">
                <a16:creationId xmlns:a16="http://schemas.microsoft.com/office/drawing/2014/main" id="{A45D7EAF-3B77-47B6-954F-BA82EEDDF179}"/>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645201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FBF8318-65A0-45F0-92FB-161DF43E9FAA}"/>
              </a:ext>
            </a:extLst>
          </p:cNvPr>
          <p:cNvSpPr/>
          <p:nvPr/>
        </p:nvSpPr>
        <p:spPr>
          <a:xfrm>
            <a:off x="8280942" y="1700808"/>
            <a:ext cx="1728192" cy="144016"/>
          </a:xfrm>
          <a:prstGeom prst="rect">
            <a:avLst/>
          </a:prstGeom>
          <a:solidFill>
            <a:srgbClr val="FDC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5">
            <a:extLst>
              <a:ext uri="{FF2B5EF4-FFF2-40B4-BE49-F238E27FC236}">
                <a16:creationId xmlns:a16="http://schemas.microsoft.com/office/drawing/2014/main" id="{239E84C5-6598-4E47-8D29-A0E2F39BC1E4}"/>
              </a:ext>
            </a:extLst>
          </p:cNvPr>
          <p:cNvSpPr/>
          <p:nvPr/>
        </p:nvSpPr>
        <p:spPr>
          <a:xfrm>
            <a:off x="2182865" y="1700808"/>
            <a:ext cx="1728192" cy="144016"/>
          </a:xfrm>
          <a:prstGeom prst="rect">
            <a:avLst/>
          </a:prstGeom>
          <a:solidFill>
            <a:srgbClr val="FDC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Content Placeholder 1">
            <a:extLst>
              <a:ext uri="{FF2B5EF4-FFF2-40B4-BE49-F238E27FC236}">
                <a16:creationId xmlns:a16="http://schemas.microsoft.com/office/drawing/2014/main" id="{2D3DC903-1C04-4EA1-B514-15F2BFAE2DF0}"/>
              </a:ext>
            </a:extLst>
          </p:cNvPr>
          <p:cNvSpPr>
            <a:spLocks noGrp="1"/>
          </p:cNvSpPr>
          <p:nvPr>
            <p:ph idx="1"/>
          </p:nvPr>
        </p:nvSpPr>
        <p:spPr/>
        <p:txBody>
          <a:bodyPr>
            <a:normAutofit/>
          </a:bodyPr>
          <a:lstStyle/>
          <a:p>
            <a:pPr marL="0" indent="0" algn="ctr">
              <a:buNone/>
            </a:pPr>
            <a:r>
              <a:rPr lang="id-ID" sz="2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Mencetak 1.000.000 pengusaha Andalan untuk bersama memajukan Indonesia</a:t>
            </a:r>
            <a:endParaRPr lang="en-ID" sz="4400" dirty="0">
              <a:solidFill>
                <a:schemeClr val="bg1"/>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C1937A64-49E1-443E-8C72-86DF5E863AD2}"/>
              </a:ext>
            </a:extLst>
          </p:cNvPr>
          <p:cNvSpPr>
            <a:spLocks noGrp="1"/>
          </p:cNvSpPr>
          <p:nvPr>
            <p:ph idx="10"/>
          </p:nvPr>
        </p:nvSpPr>
        <p:spPr/>
        <p:txBody>
          <a:bodyPr>
            <a:normAutofit fontScale="77500" lnSpcReduction="20000"/>
          </a:bodyPr>
          <a:lstStyle/>
          <a:p>
            <a:r>
              <a:rPr lang="en-ID" dirty="0" err="1">
                <a:latin typeface="Times New Roman" panose="02020603050405020304" pitchFamily="18" charset="0"/>
                <a:cs typeface="Times New Roman" panose="02020603050405020304" pitchFamily="18" charset="0"/>
              </a:rPr>
              <a:t>Mentransformasi</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pengusaha</a:t>
            </a:r>
            <a:r>
              <a:rPr lang="en-ID" dirty="0">
                <a:latin typeface="Times New Roman" panose="02020603050405020304" pitchFamily="18" charset="0"/>
                <a:cs typeface="Times New Roman" panose="02020603050405020304" pitchFamily="18" charset="0"/>
              </a:rPr>
              <a:t> Indonesia agar </a:t>
            </a:r>
            <a:r>
              <a:rPr lang="en-ID" dirty="0" err="1">
                <a:latin typeface="Times New Roman" panose="02020603050405020304" pitchFamily="18" charset="0"/>
                <a:cs typeface="Times New Roman" panose="02020603050405020304" pitchFamily="18" charset="0"/>
              </a:rPr>
              <a:t>bisnisnya</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berkembang</a:t>
            </a:r>
            <a:r>
              <a:rPr lang="en-ID" dirty="0">
                <a:latin typeface="Times New Roman" panose="02020603050405020304" pitchFamily="18" charset="0"/>
                <a:cs typeface="Times New Roman" panose="02020603050405020304" pitchFamily="18" charset="0"/>
              </a:rPr>
              <a:t> dan </a:t>
            </a:r>
            <a:r>
              <a:rPr lang="en-ID" dirty="0" err="1">
                <a:latin typeface="Times New Roman" panose="02020603050405020304" pitchFamily="18" charset="0"/>
                <a:cs typeface="Times New Roman" panose="02020603050405020304" pitchFamily="18" charset="0"/>
              </a:rPr>
              <a:t>bisa</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berdampak</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bagi</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bangsa</a:t>
            </a:r>
            <a:r>
              <a:rPr lang="en-ID" dirty="0">
                <a:latin typeface="Times New Roman" panose="02020603050405020304" pitchFamily="18" charset="0"/>
                <a:cs typeface="Times New Roman" panose="02020603050405020304" pitchFamily="18" charset="0"/>
              </a:rPr>
              <a:t>.</a:t>
            </a:r>
          </a:p>
          <a:p>
            <a:r>
              <a:rPr lang="en-ID" dirty="0" err="1">
                <a:latin typeface="Times New Roman" panose="02020603050405020304" pitchFamily="18" charset="0"/>
                <a:cs typeface="Times New Roman" panose="02020603050405020304" pitchFamily="18" charset="0"/>
              </a:rPr>
              <a:t>Mendidik</a:t>
            </a:r>
            <a:r>
              <a:rPr lang="en-ID" dirty="0">
                <a:latin typeface="Times New Roman" panose="02020603050405020304" pitchFamily="18" charset="0"/>
                <a:cs typeface="Times New Roman" panose="02020603050405020304" pitchFamily="18" charset="0"/>
              </a:rPr>
              <a:t> team yang </a:t>
            </a:r>
            <a:r>
              <a:rPr lang="en-ID" dirty="0" err="1">
                <a:latin typeface="Times New Roman" panose="02020603050405020304" pitchFamily="18" charset="0"/>
                <a:cs typeface="Times New Roman" panose="02020603050405020304" pitchFamily="18" charset="0"/>
              </a:rPr>
              <a:t>profesional</a:t>
            </a:r>
            <a:r>
              <a:rPr lang="en-ID" dirty="0">
                <a:latin typeface="Times New Roman" panose="02020603050405020304" pitchFamily="18" charset="0"/>
                <a:cs typeface="Times New Roman" panose="02020603050405020304" pitchFamily="18" charset="0"/>
              </a:rPr>
              <a:t> dan </a:t>
            </a:r>
            <a:r>
              <a:rPr lang="en-ID" dirty="0" err="1">
                <a:latin typeface="Times New Roman" panose="02020603050405020304" pitchFamily="18" charset="0"/>
                <a:cs typeface="Times New Roman" panose="02020603050405020304" pitchFamily="18" charset="0"/>
              </a:rPr>
              <a:t>berakhlak</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mulia</a:t>
            </a:r>
            <a:r>
              <a:rPr lang="en-ID" dirty="0">
                <a:latin typeface="Times New Roman" panose="02020603050405020304" pitchFamily="18" charset="0"/>
                <a:cs typeface="Times New Roman" panose="02020603050405020304" pitchFamily="18" charset="0"/>
              </a:rPr>
              <a:t>.</a:t>
            </a:r>
          </a:p>
          <a:p>
            <a:r>
              <a:rPr lang="en-ID" dirty="0" err="1">
                <a:latin typeface="Times New Roman" panose="02020603050405020304" pitchFamily="18" charset="0"/>
                <a:cs typeface="Times New Roman" panose="02020603050405020304" pitchFamily="18" charset="0"/>
              </a:rPr>
              <a:t>Melakukan</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kolaborasi</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berkelanjutan</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dengan</a:t>
            </a:r>
            <a:r>
              <a:rPr lang="en-ID" dirty="0">
                <a:latin typeface="Times New Roman" panose="02020603050405020304" pitchFamily="18" charset="0"/>
                <a:cs typeface="Times New Roman" panose="02020603050405020304" pitchFamily="18" charset="0"/>
              </a:rPr>
              <a:t> para partner </a:t>
            </a:r>
            <a:r>
              <a:rPr lang="en-ID" dirty="0" err="1">
                <a:latin typeface="Times New Roman" panose="02020603050405020304" pitchFamily="18" charset="0"/>
                <a:cs typeface="Times New Roman" panose="02020603050405020304" pitchFamily="18" charset="0"/>
              </a:rPr>
              <a:t>untuk</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kemajuan</a:t>
            </a:r>
            <a:r>
              <a:rPr lang="en-ID" dirty="0">
                <a:latin typeface="Times New Roman" panose="02020603050405020304" pitchFamily="18" charset="0"/>
                <a:cs typeface="Times New Roman" panose="02020603050405020304" pitchFamily="18" charset="0"/>
              </a:rPr>
              <a:t> </a:t>
            </a:r>
            <a:r>
              <a:rPr lang="en-ID" dirty="0" err="1">
                <a:latin typeface="Times New Roman" panose="02020603050405020304" pitchFamily="18" charset="0"/>
                <a:cs typeface="Times New Roman" panose="02020603050405020304" pitchFamily="18" charset="0"/>
              </a:rPr>
              <a:t>bersama</a:t>
            </a:r>
            <a:r>
              <a:rPr lang="en-ID" dirty="0">
                <a:latin typeface="Times New Roman" panose="02020603050405020304" pitchFamily="18" charset="0"/>
                <a:cs typeface="Times New Roman" panose="02020603050405020304" pitchFamily="18" charset="0"/>
              </a:rPr>
              <a:t>.</a:t>
            </a:r>
          </a:p>
        </p:txBody>
      </p:sp>
      <p:sp>
        <p:nvSpPr>
          <p:cNvPr id="4" name="Text Placeholder 3">
            <a:extLst>
              <a:ext uri="{FF2B5EF4-FFF2-40B4-BE49-F238E27FC236}">
                <a16:creationId xmlns:a16="http://schemas.microsoft.com/office/drawing/2014/main" id="{C150A483-3404-46AC-BEF3-34A9B733A719}"/>
              </a:ext>
            </a:extLst>
          </p:cNvPr>
          <p:cNvSpPr>
            <a:spLocks noGrp="1"/>
          </p:cNvSpPr>
          <p:nvPr>
            <p:ph type="body" sz="quarter" idx="11"/>
          </p:nvPr>
        </p:nvSpPr>
        <p:spPr>
          <a:xfrm>
            <a:off x="6696766" y="980728"/>
            <a:ext cx="4896544" cy="1008112"/>
          </a:xfrm>
        </p:spPr>
        <p:txBody>
          <a:bodyPr>
            <a:normAutofit/>
          </a:bodyPr>
          <a:lstStyle/>
          <a:p>
            <a:r>
              <a:rPr lang="en-US" sz="6000" dirty="0" err="1">
                <a:latin typeface="Times New Roman" panose="02020603050405020304" pitchFamily="18" charset="0"/>
                <a:cs typeface="Times New Roman" panose="02020603050405020304" pitchFamily="18" charset="0"/>
              </a:rPr>
              <a:t>Misi</a:t>
            </a:r>
            <a:endParaRPr lang="en-ID" sz="6000" dirty="0">
              <a:latin typeface="Times New Roman" panose="02020603050405020304" pitchFamily="18" charset="0"/>
              <a:cs typeface="Times New Roman" panose="02020603050405020304" pitchFamily="18" charset="0"/>
            </a:endParaRPr>
          </a:p>
        </p:txBody>
      </p:sp>
      <p:sp>
        <p:nvSpPr>
          <p:cNvPr id="5" name="Text Placeholder 4">
            <a:extLst>
              <a:ext uri="{FF2B5EF4-FFF2-40B4-BE49-F238E27FC236}">
                <a16:creationId xmlns:a16="http://schemas.microsoft.com/office/drawing/2014/main" id="{C79610E6-06D4-4035-9991-B33BF60FCAE0}"/>
              </a:ext>
            </a:extLst>
          </p:cNvPr>
          <p:cNvSpPr>
            <a:spLocks noGrp="1"/>
          </p:cNvSpPr>
          <p:nvPr>
            <p:ph type="body" sz="quarter" idx="12"/>
          </p:nvPr>
        </p:nvSpPr>
        <p:spPr>
          <a:xfrm>
            <a:off x="598689" y="980728"/>
            <a:ext cx="4896544" cy="1008112"/>
          </a:xfrm>
        </p:spPr>
        <p:txBody>
          <a:bodyPr>
            <a:normAutofit/>
          </a:bodyPr>
          <a:lstStyle/>
          <a:p>
            <a:r>
              <a:rPr lang="en-US" sz="6000" dirty="0" err="1">
                <a:solidFill>
                  <a:schemeClr val="bg1"/>
                </a:solidFill>
                <a:latin typeface="Times New Roman" panose="02020603050405020304" pitchFamily="18" charset="0"/>
                <a:cs typeface="Times New Roman" panose="02020603050405020304" pitchFamily="18" charset="0"/>
              </a:rPr>
              <a:t>Visi</a:t>
            </a:r>
            <a:endParaRPr lang="en-ID" sz="6000" dirty="0">
              <a:solidFill>
                <a:schemeClr val="bg1"/>
              </a:solidFill>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0E6BDB79-E97B-4068-A0AB-D92BCCCCB5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488" y="163051"/>
            <a:ext cx="1423325" cy="313621"/>
          </a:xfrm>
          <a:prstGeom prst="rect">
            <a:avLst/>
          </a:prstGeom>
        </p:spPr>
      </p:pic>
      <p:sp>
        <p:nvSpPr>
          <p:cNvPr id="10" name="TextBox 9">
            <a:extLst>
              <a:ext uri="{FF2B5EF4-FFF2-40B4-BE49-F238E27FC236}">
                <a16:creationId xmlns:a16="http://schemas.microsoft.com/office/drawing/2014/main" id="{3AE3ADE7-F665-4E68-A3C3-57B3EFD25120}"/>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807496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39155-1F5E-4F48-B50E-F00D8FC535D9}"/>
              </a:ext>
            </a:extLst>
          </p:cNvPr>
          <p:cNvSpPr>
            <a:spLocks noGrp="1"/>
          </p:cNvSpPr>
          <p:nvPr>
            <p:ph type="title"/>
          </p:nvPr>
        </p:nvSpPr>
        <p:spPr/>
        <p:txBody>
          <a:bodyPr>
            <a:normAutofit/>
          </a:bodyPr>
          <a:lstStyle/>
          <a:p>
            <a:r>
              <a:rPr lang="en-US" sz="3600" dirty="0" err="1"/>
              <a:t>Contoh</a:t>
            </a:r>
            <a:r>
              <a:rPr lang="en-US" sz="3600" dirty="0"/>
              <a:t> </a:t>
            </a:r>
            <a:r>
              <a:rPr lang="en-US" sz="3600" dirty="0" err="1"/>
              <a:t>Perhitungan</a:t>
            </a:r>
            <a:r>
              <a:rPr lang="en-US" sz="3600" dirty="0"/>
              <a:t>:</a:t>
            </a:r>
            <a:endParaRPr lang="ru-RU" sz="3600" dirty="0"/>
          </a:p>
        </p:txBody>
      </p:sp>
      <p:sp>
        <p:nvSpPr>
          <p:cNvPr id="5" name="Slide Number Placeholder 4">
            <a:extLst>
              <a:ext uri="{FF2B5EF4-FFF2-40B4-BE49-F238E27FC236}">
                <a16:creationId xmlns:a16="http://schemas.microsoft.com/office/drawing/2014/main" id="{CFEE48EC-430B-4D42-9565-527E52286C4D}"/>
              </a:ext>
            </a:extLst>
          </p:cNvPr>
          <p:cNvSpPr>
            <a:spLocks noGrp="1"/>
          </p:cNvSpPr>
          <p:nvPr>
            <p:ph type="sldNum" sz="quarter" idx="12"/>
          </p:nvPr>
        </p:nvSpPr>
        <p:spPr>
          <a:xfrm>
            <a:off x="10818006" y="5816818"/>
            <a:ext cx="549442" cy="365125"/>
          </a:xfrm>
        </p:spPr>
        <p:txBody>
          <a:bodyPr/>
          <a:lstStyle/>
          <a:p>
            <a:r>
              <a:rPr lang="en-US" dirty="0"/>
              <a:t>8</a:t>
            </a:r>
            <a:endParaRPr lang="ru-RU" dirty="0"/>
          </a:p>
        </p:txBody>
      </p:sp>
      <p:sp>
        <p:nvSpPr>
          <p:cNvPr id="3" name="TextBox 2"/>
          <p:cNvSpPr txBox="1"/>
          <p:nvPr/>
        </p:nvSpPr>
        <p:spPr>
          <a:xfrm>
            <a:off x="1681855" y="2090831"/>
            <a:ext cx="8461420" cy="461665"/>
          </a:xfrm>
          <a:prstGeom prst="rect">
            <a:avLst/>
          </a:prstGeom>
          <a:noFill/>
        </p:spPr>
        <p:txBody>
          <a:bodyPr wrap="square" rtlCol="0">
            <a:spAutoFit/>
          </a:bodyPr>
          <a:lstStyle/>
          <a:p>
            <a:r>
              <a:rPr lang="en-US" sz="2400" b="1" dirty="0" err="1">
                <a:solidFill>
                  <a:schemeClr val="accent1"/>
                </a:solidFill>
              </a:rPr>
              <a:t>Penghasilan</a:t>
            </a:r>
            <a:r>
              <a:rPr lang="en-US" sz="2400" b="1" dirty="0">
                <a:solidFill>
                  <a:schemeClr val="accent1"/>
                </a:solidFill>
              </a:rPr>
              <a:t> </a:t>
            </a:r>
            <a:r>
              <a:rPr lang="en-US" sz="2400" b="1" dirty="0" err="1">
                <a:solidFill>
                  <a:schemeClr val="accent1"/>
                </a:solidFill>
              </a:rPr>
              <a:t>Kena</a:t>
            </a:r>
            <a:r>
              <a:rPr lang="en-US" sz="2400" b="1" dirty="0">
                <a:solidFill>
                  <a:schemeClr val="accent1"/>
                </a:solidFill>
              </a:rPr>
              <a:t> </a:t>
            </a:r>
            <a:r>
              <a:rPr lang="en-US" sz="2400" b="1" dirty="0" err="1">
                <a:solidFill>
                  <a:schemeClr val="accent1"/>
                </a:solidFill>
              </a:rPr>
              <a:t>Pajak</a:t>
            </a:r>
            <a:r>
              <a:rPr lang="en-US" sz="2400" b="1" dirty="0">
                <a:solidFill>
                  <a:schemeClr val="accent1"/>
                </a:solidFill>
              </a:rPr>
              <a:t> (PKP): 660.000.000/</a:t>
            </a:r>
            <a:r>
              <a:rPr lang="en-US" sz="2400" b="1" dirty="0" err="1">
                <a:solidFill>
                  <a:schemeClr val="accent1"/>
                </a:solidFill>
              </a:rPr>
              <a:t>tahun</a:t>
            </a:r>
            <a:r>
              <a:rPr lang="en-US" sz="2400" b="1" dirty="0">
                <a:solidFill>
                  <a:schemeClr val="accent1"/>
                </a:solidFill>
              </a:rPr>
              <a:t>:</a:t>
            </a:r>
          </a:p>
        </p:txBody>
      </p:sp>
      <p:graphicFrame>
        <p:nvGraphicFramePr>
          <p:cNvPr id="4" name="Table 3"/>
          <p:cNvGraphicFramePr>
            <a:graphicFrameLocks noGrp="1"/>
          </p:cNvGraphicFramePr>
          <p:nvPr/>
        </p:nvGraphicFramePr>
        <p:xfrm>
          <a:off x="1774421" y="2930279"/>
          <a:ext cx="8734740" cy="3032640"/>
        </p:xfrm>
        <a:graphic>
          <a:graphicData uri="http://schemas.openxmlformats.org/drawingml/2006/table">
            <a:tbl>
              <a:tblPr firstRow="1" bandRow="1">
                <a:tableStyleId>{5C22544A-7EE6-4342-B048-85BDC9FD1C3A}</a:tableStyleId>
              </a:tblPr>
              <a:tblGrid>
                <a:gridCol w="4580755">
                  <a:extLst>
                    <a:ext uri="{9D8B030D-6E8A-4147-A177-3AD203B41FA5}">
                      <a16:colId xmlns:a16="http://schemas.microsoft.com/office/drawing/2014/main" val="20000"/>
                    </a:ext>
                  </a:extLst>
                </a:gridCol>
                <a:gridCol w="4153985">
                  <a:extLst>
                    <a:ext uri="{9D8B030D-6E8A-4147-A177-3AD203B41FA5}">
                      <a16:colId xmlns:a16="http://schemas.microsoft.com/office/drawing/2014/main" val="20001"/>
                    </a:ext>
                  </a:extLst>
                </a:gridCol>
              </a:tblGrid>
              <a:tr h="505440">
                <a:tc>
                  <a:txBody>
                    <a:bodyPr/>
                    <a:lstStyle/>
                    <a:p>
                      <a:pPr algn="ctr"/>
                      <a:r>
                        <a:rPr lang="en-US" dirty="0"/>
                        <a:t>UU</a:t>
                      </a:r>
                      <a:r>
                        <a:rPr lang="en-US" baseline="0" dirty="0"/>
                        <a:t> </a:t>
                      </a:r>
                      <a:r>
                        <a:rPr lang="en-US" baseline="0" dirty="0" err="1"/>
                        <a:t>PPh</a:t>
                      </a:r>
                      <a:endParaRPr lang="en-US" dirty="0"/>
                    </a:p>
                  </a:txBody>
                  <a:tcPr/>
                </a:tc>
                <a:tc>
                  <a:txBody>
                    <a:bodyPr/>
                    <a:lstStyle/>
                    <a:p>
                      <a:pPr algn="ctr"/>
                      <a:r>
                        <a:rPr lang="en-US" dirty="0"/>
                        <a:t>UU HPP</a:t>
                      </a:r>
                    </a:p>
                  </a:txBody>
                  <a:tcPr/>
                </a:tc>
                <a:extLst>
                  <a:ext uri="{0D108BD9-81ED-4DB2-BD59-A6C34878D82A}">
                    <a16:rowId xmlns:a16="http://schemas.microsoft.com/office/drawing/2014/main" val="10000"/>
                  </a:ext>
                </a:extLst>
              </a:tr>
              <a:tr h="505440">
                <a:tc>
                  <a:txBody>
                    <a:bodyPr/>
                    <a:lstStyle/>
                    <a:p>
                      <a:r>
                        <a:rPr lang="en-US" dirty="0"/>
                        <a:t>5%</a:t>
                      </a:r>
                      <a:r>
                        <a:rPr lang="en-US" baseline="0" dirty="0"/>
                        <a:t> x 50.000.000     =   2.500.000</a:t>
                      </a:r>
                      <a:endParaRPr lang="en-US" dirty="0"/>
                    </a:p>
                  </a:txBody>
                  <a:tcPr/>
                </a:tc>
                <a:tc>
                  <a:txBody>
                    <a:bodyPr/>
                    <a:lstStyle/>
                    <a:p>
                      <a:r>
                        <a:rPr lang="en-US" dirty="0"/>
                        <a:t>5% x 60.000.000     =   3.000.000</a:t>
                      </a:r>
                    </a:p>
                  </a:txBody>
                  <a:tcPr/>
                </a:tc>
                <a:extLst>
                  <a:ext uri="{0D108BD9-81ED-4DB2-BD59-A6C34878D82A}">
                    <a16:rowId xmlns:a16="http://schemas.microsoft.com/office/drawing/2014/main" val="10001"/>
                  </a:ext>
                </a:extLst>
              </a:tr>
              <a:tr h="505440">
                <a:tc>
                  <a:txBody>
                    <a:bodyPr/>
                    <a:lstStyle/>
                    <a:p>
                      <a:r>
                        <a:rPr lang="en-US" dirty="0"/>
                        <a:t>15% x 200.000.000 = 30.000.000</a:t>
                      </a:r>
                    </a:p>
                  </a:txBody>
                  <a:tcPr/>
                </a:tc>
                <a:tc>
                  <a:txBody>
                    <a:bodyPr/>
                    <a:lstStyle/>
                    <a:p>
                      <a:r>
                        <a:rPr lang="en-US" dirty="0"/>
                        <a:t>15% x 190.000.000 = 28.500.000</a:t>
                      </a:r>
                    </a:p>
                  </a:txBody>
                  <a:tcPr/>
                </a:tc>
                <a:extLst>
                  <a:ext uri="{0D108BD9-81ED-4DB2-BD59-A6C34878D82A}">
                    <a16:rowId xmlns:a16="http://schemas.microsoft.com/office/drawing/2014/main" val="10002"/>
                  </a:ext>
                </a:extLst>
              </a:tr>
              <a:tr h="505440">
                <a:tc>
                  <a:txBody>
                    <a:bodyPr/>
                    <a:lstStyle/>
                    <a:p>
                      <a:r>
                        <a:rPr lang="en-US" dirty="0"/>
                        <a:t>25% x 250.000.000 = 62.500.000</a:t>
                      </a:r>
                    </a:p>
                  </a:txBody>
                  <a:tcPr/>
                </a:tc>
                <a:tc>
                  <a:txBody>
                    <a:bodyPr/>
                    <a:lstStyle/>
                    <a:p>
                      <a:r>
                        <a:rPr lang="en-US" dirty="0"/>
                        <a:t>25% x 250.000.000 = 62.500.000</a:t>
                      </a:r>
                    </a:p>
                  </a:txBody>
                  <a:tcPr/>
                </a:tc>
                <a:extLst>
                  <a:ext uri="{0D108BD9-81ED-4DB2-BD59-A6C34878D82A}">
                    <a16:rowId xmlns:a16="http://schemas.microsoft.com/office/drawing/2014/main" val="10003"/>
                  </a:ext>
                </a:extLst>
              </a:tr>
              <a:tr h="505440">
                <a:tc>
                  <a:txBody>
                    <a:bodyPr/>
                    <a:lstStyle/>
                    <a:p>
                      <a:r>
                        <a:rPr lang="en-US" dirty="0"/>
                        <a:t>30% x 160.000.000  = </a:t>
                      </a:r>
                      <a:r>
                        <a:rPr lang="en-US" u="sng" dirty="0"/>
                        <a:t>48.000.000</a:t>
                      </a:r>
                    </a:p>
                  </a:txBody>
                  <a:tcPr/>
                </a:tc>
                <a:tc>
                  <a:txBody>
                    <a:bodyPr/>
                    <a:lstStyle/>
                    <a:p>
                      <a:r>
                        <a:rPr lang="en-US" dirty="0"/>
                        <a:t>30% x 160.000.000 = </a:t>
                      </a:r>
                      <a:r>
                        <a:rPr lang="en-US" u="sng" dirty="0"/>
                        <a:t>48.000.000</a:t>
                      </a:r>
                    </a:p>
                  </a:txBody>
                  <a:tcPr/>
                </a:tc>
                <a:extLst>
                  <a:ext uri="{0D108BD9-81ED-4DB2-BD59-A6C34878D82A}">
                    <a16:rowId xmlns:a16="http://schemas.microsoft.com/office/drawing/2014/main" val="10004"/>
                  </a:ext>
                </a:extLst>
              </a:tr>
              <a:tr h="505440">
                <a:tc>
                  <a:txBody>
                    <a:bodyPr/>
                    <a:lstStyle/>
                    <a:p>
                      <a:pPr algn="l"/>
                      <a:r>
                        <a:rPr lang="en-US" b="1" dirty="0"/>
                        <a:t>         TOTAL              143.000.000</a:t>
                      </a:r>
                    </a:p>
                  </a:txBody>
                  <a:tcPr/>
                </a:tc>
                <a:tc>
                  <a:txBody>
                    <a:bodyPr/>
                    <a:lstStyle/>
                    <a:p>
                      <a:r>
                        <a:rPr lang="en-US" sz="1800" b="1" kern="1200" dirty="0">
                          <a:solidFill>
                            <a:schemeClr val="dk1"/>
                          </a:solidFill>
                          <a:latin typeface="+mn-lt"/>
                          <a:ea typeface="+mn-ea"/>
                          <a:cs typeface="+mn-cs"/>
                        </a:rPr>
                        <a:t>        TOTAL</a:t>
                      </a:r>
                      <a:r>
                        <a:rPr lang="en-US" sz="1800" b="1" kern="1200" baseline="0" dirty="0">
                          <a:solidFill>
                            <a:schemeClr val="dk1"/>
                          </a:solidFill>
                          <a:latin typeface="+mn-lt"/>
                          <a:ea typeface="+mn-ea"/>
                          <a:cs typeface="+mn-cs"/>
                        </a:rPr>
                        <a:t>              142.000.000 </a:t>
                      </a:r>
                      <a:endParaRPr lang="en-US" sz="1800" b="1" kern="1200" dirty="0">
                        <a:solidFill>
                          <a:schemeClr val="dk1"/>
                        </a:solidFill>
                        <a:latin typeface="+mn-lt"/>
                        <a:ea typeface="+mn-ea"/>
                        <a:cs typeface="+mn-cs"/>
                      </a:endParaRPr>
                    </a:p>
                  </a:txBody>
                  <a:tcPr/>
                </a:tc>
                <a:extLst>
                  <a:ext uri="{0D108BD9-81ED-4DB2-BD59-A6C34878D82A}">
                    <a16:rowId xmlns:a16="http://schemas.microsoft.com/office/drawing/2014/main" val="10005"/>
                  </a:ext>
                </a:extLst>
              </a:tr>
            </a:tbl>
          </a:graphicData>
        </a:graphic>
      </p:graphicFrame>
      <p:pic>
        <p:nvPicPr>
          <p:cNvPr id="7" name="Picture 6">
            <a:extLst>
              <a:ext uri="{FF2B5EF4-FFF2-40B4-BE49-F238E27FC236}">
                <a16:creationId xmlns:a16="http://schemas.microsoft.com/office/drawing/2014/main" id="{661A6404-C91F-457B-B38F-AC5DBC2DF5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72464" y="104635"/>
            <a:ext cx="1423325" cy="313621"/>
          </a:xfrm>
          <a:prstGeom prst="rect">
            <a:avLst/>
          </a:prstGeom>
        </p:spPr>
      </p:pic>
      <p:sp>
        <p:nvSpPr>
          <p:cNvPr id="8" name="TextBox 7">
            <a:extLst>
              <a:ext uri="{FF2B5EF4-FFF2-40B4-BE49-F238E27FC236}">
                <a16:creationId xmlns:a16="http://schemas.microsoft.com/office/drawing/2014/main" id="{4D1296DA-948F-4B92-8A5E-0717FB4C285A}"/>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3363312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46"/>
        <p:cNvGrpSpPr/>
        <p:nvPr/>
      </p:nvGrpSpPr>
      <p:grpSpPr>
        <a:xfrm>
          <a:off x="0" y="0"/>
          <a:ext cx="0" cy="0"/>
          <a:chOff x="0" y="0"/>
          <a:chExt cx="0" cy="0"/>
        </a:xfrm>
      </p:grpSpPr>
      <p:sp>
        <p:nvSpPr>
          <p:cNvPr id="1647" name="Google Shape;1647;p68"/>
          <p:cNvSpPr txBox="1">
            <a:spLocks noGrp="1"/>
          </p:cNvSpPr>
          <p:nvPr>
            <p:ph type="title"/>
          </p:nvPr>
        </p:nvSpPr>
        <p:spPr>
          <a:xfrm>
            <a:off x="1127448" y="1002315"/>
            <a:ext cx="9312464" cy="863140"/>
          </a:xfrm>
          <a:prstGeom prst="rect">
            <a:avLst/>
          </a:prstGeom>
        </p:spPr>
        <p:txBody>
          <a:bodyPr spcFirstLastPara="1" vert="horz" wrap="square" lIns="121900" tIns="121900" rIns="121900" bIns="121900" rtlCol="0" anchor="t" anchorCtr="0">
            <a:noAutofit/>
          </a:bodyPr>
          <a:lstStyle/>
          <a:p>
            <a:r>
              <a:rPr lang="en-ID" sz="2800" b="1" kern="0" dirty="0" err="1">
                <a:solidFill>
                  <a:schemeClr val="tx1"/>
                </a:solidFill>
                <a:latin typeface="Times New Roman" panose="02020603050405020304" pitchFamily="18" charset="0"/>
                <a:cs typeface="Times New Roman" panose="02020603050405020304" pitchFamily="18" charset="0"/>
              </a:rPr>
              <a:t>PPh</a:t>
            </a:r>
            <a:r>
              <a:rPr lang="en-ID" sz="2800" b="1" kern="0" dirty="0">
                <a:solidFill>
                  <a:schemeClr val="tx1"/>
                </a:solidFill>
                <a:latin typeface="Times New Roman" panose="02020603050405020304" pitchFamily="18" charset="0"/>
                <a:cs typeface="Times New Roman" panose="02020603050405020304" pitchFamily="18" charset="0"/>
              </a:rPr>
              <a:t> Final UMKM</a:t>
            </a:r>
          </a:p>
        </p:txBody>
      </p:sp>
      <p:sp>
        <p:nvSpPr>
          <p:cNvPr id="1649" name="Google Shape;1649;p68"/>
          <p:cNvSpPr/>
          <p:nvPr/>
        </p:nvSpPr>
        <p:spPr>
          <a:xfrm rot="2700000" flipH="1">
            <a:off x="884896" y="2459166"/>
            <a:ext cx="1262299" cy="1466174"/>
          </a:xfrm>
          <a:custGeom>
            <a:avLst/>
            <a:gdLst/>
            <a:ahLst/>
            <a:cxnLst/>
            <a:rect l="l" t="t" r="r" b="b"/>
            <a:pathLst>
              <a:path w="51495" h="59812" extrusionOk="0">
                <a:moveTo>
                  <a:pt x="29796" y="11884"/>
                </a:moveTo>
                <a:cubicBezTo>
                  <a:pt x="30642" y="11884"/>
                  <a:pt x="31487" y="11938"/>
                  <a:pt x="32326" y="12047"/>
                </a:cubicBezTo>
                <a:cubicBezTo>
                  <a:pt x="33266" y="13440"/>
                  <a:pt x="34016" y="14976"/>
                  <a:pt x="34457" y="16643"/>
                </a:cubicBezTo>
                <a:cubicBezTo>
                  <a:pt x="35695" y="21275"/>
                  <a:pt x="34290" y="27061"/>
                  <a:pt x="30361" y="30038"/>
                </a:cubicBezTo>
                <a:cubicBezTo>
                  <a:pt x="28419" y="31520"/>
                  <a:pt x="25840" y="32262"/>
                  <a:pt x="23245" y="32262"/>
                </a:cubicBezTo>
                <a:cubicBezTo>
                  <a:pt x="19398" y="32262"/>
                  <a:pt x="15517" y="30630"/>
                  <a:pt x="13633" y="27359"/>
                </a:cubicBezTo>
                <a:cubicBezTo>
                  <a:pt x="10168" y="21346"/>
                  <a:pt x="16193" y="16048"/>
                  <a:pt x="21229" y="13762"/>
                </a:cubicBezTo>
                <a:cubicBezTo>
                  <a:pt x="23919" y="12533"/>
                  <a:pt x="26860" y="11884"/>
                  <a:pt x="29796" y="11884"/>
                </a:cubicBezTo>
                <a:close/>
                <a:moveTo>
                  <a:pt x="12819" y="1"/>
                </a:moveTo>
                <a:cubicBezTo>
                  <a:pt x="11152" y="1"/>
                  <a:pt x="9490" y="112"/>
                  <a:pt x="7858" y="320"/>
                </a:cubicBezTo>
                <a:cubicBezTo>
                  <a:pt x="5858" y="570"/>
                  <a:pt x="3894" y="987"/>
                  <a:pt x="1941" y="1582"/>
                </a:cubicBezTo>
                <a:cubicBezTo>
                  <a:pt x="1314" y="1783"/>
                  <a:pt x="1404" y="2773"/>
                  <a:pt x="2095" y="2773"/>
                </a:cubicBezTo>
                <a:cubicBezTo>
                  <a:pt x="2099" y="2773"/>
                  <a:pt x="2103" y="2773"/>
                  <a:pt x="2108" y="2773"/>
                </a:cubicBezTo>
                <a:cubicBezTo>
                  <a:pt x="4678" y="2676"/>
                  <a:pt x="7262" y="2538"/>
                  <a:pt x="9831" y="2538"/>
                </a:cubicBezTo>
                <a:cubicBezTo>
                  <a:pt x="14248" y="2538"/>
                  <a:pt x="18624" y="2946"/>
                  <a:pt x="22825" y="4677"/>
                </a:cubicBezTo>
                <a:cubicBezTo>
                  <a:pt x="25003" y="5582"/>
                  <a:pt x="27135" y="6844"/>
                  <a:pt x="28968" y="8392"/>
                </a:cubicBezTo>
                <a:cubicBezTo>
                  <a:pt x="26575" y="8464"/>
                  <a:pt x="24170" y="8904"/>
                  <a:pt x="21896" y="9702"/>
                </a:cubicBezTo>
                <a:cubicBezTo>
                  <a:pt x="15574" y="11916"/>
                  <a:pt x="8061" y="17405"/>
                  <a:pt x="9168" y="25013"/>
                </a:cubicBezTo>
                <a:cubicBezTo>
                  <a:pt x="10180" y="31888"/>
                  <a:pt x="16821" y="35380"/>
                  <a:pt x="23226" y="35380"/>
                </a:cubicBezTo>
                <a:cubicBezTo>
                  <a:pt x="24208" y="35380"/>
                  <a:pt x="25185" y="35298"/>
                  <a:pt x="26134" y="35134"/>
                </a:cubicBezTo>
                <a:cubicBezTo>
                  <a:pt x="32778" y="33967"/>
                  <a:pt x="37172" y="28288"/>
                  <a:pt x="37886" y="21787"/>
                </a:cubicBezTo>
                <a:cubicBezTo>
                  <a:pt x="38219" y="18703"/>
                  <a:pt x="37624" y="15750"/>
                  <a:pt x="36374" y="13071"/>
                </a:cubicBezTo>
                <a:lnTo>
                  <a:pt x="36374" y="13071"/>
                </a:lnTo>
                <a:cubicBezTo>
                  <a:pt x="37172" y="13369"/>
                  <a:pt x="37922" y="13726"/>
                  <a:pt x="38672" y="14131"/>
                </a:cubicBezTo>
                <a:cubicBezTo>
                  <a:pt x="43684" y="16917"/>
                  <a:pt x="47185" y="21942"/>
                  <a:pt x="47494" y="27740"/>
                </a:cubicBezTo>
                <a:cubicBezTo>
                  <a:pt x="47804" y="33645"/>
                  <a:pt x="45363" y="39420"/>
                  <a:pt x="41101" y="43468"/>
                </a:cubicBezTo>
                <a:cubicBezTo>
                  <a:pt x="36100" y="48219"/>
                  <a:pt x="29206" y="50659"/>
                  <a:pt x="22408" y="51076"/>
                </a:cubicBezTo>
                <a:cubicBezTo>
                  <a:pt x="21684" y="51120"/>
                  <a:pt x="20958" y="51142"/>
                  <a:pt x="20231" y="51142"/>
                </a:cubicBezTo>
                <a:cubicBezTo>
                  <a:pt x="15592" y="51142"/>
                  <a:pt x="10948" y="50221"/>
                  <a:pt x="6953" y="47957"/>
                </a:cubicBezTo>
                <a:cubicBezTo>
                  <a:pt x="7501" y="47897"/>
                  <a:pt x="8037" y="47861"/>
                  <a:pt x="8549" y="47838"/>
                </a:cubicBezTo>
                <a:cubicBezTo>
                  <a:pt x="10763" y="47766"/>
                  <a:pt x="12978" y="47647"/>
                  <a:pt x="15181" y="47576"/>
                </a:cubicBezTo>
                <a:cubicBezTo>
                  <a:pt x="16002" y="47540"/>
                  <a:pt x="16109" y="46456"/>
                  <a:pt x="15383" y="46183"/>
                </a:cubicBezTo>
                <a:cubicBezTo>
                  <a:pt x="13180" y="45373"/>
                  <a:pt x="11097" y="44730"/>
                  <a:pt x="8751" y="44325"/>
                </a:cubicBezTo>
                <a:cubicBezTo>
                  <a:pt x="7183" y="44051"/>
                  <a:pt x="5272" y="43565"/>
                  <a:pt x="3529" y="43565"/>
                </a:cubicBezTo>
                <a:cubicBezTo>
                  <a:pt x="2929" y="43565"/>
                  <a:pt x="2349" y="43622"/>
                  <a:pt x="1810" y="43766"/>
                </a:cubicBezTo>
                <a:cubicBezTo>
                  <a:pt x="512" y="44099"/>
                  <a:pt x="0" y="45468"/>
                  <a:pt x="334" y="46576"/>
                </a:cubicBezTo>
                <a:cubicBezTo>
                  <a:pt x="298" y="46921"/>
                  <a:pt x="393" y="47290"/>
                  <a:pt x="631" y="47635"/>
                </a:cubicBezTo>
                <a:cubicBezTo>
                  <a:pt x="738" y="48088"/>
                  <a:pt x="881" y="48552"/>
                  <a:pt x="1036" y="49028"/>
                </a:cubicBezTo>
                <a:cubicBezTo>
                  <a:pt x="1405" y="50338"/>
                  <a:pt x="1762" y="51648"/>
                  <a:pt x="2179" y="52945"/>
                </a:cubicBezTo>
                <a:cubicBezTo>
                  <a:pt x="2905" y="55148"/>
                  <a:pt x="3548" y="57851"/>
                  <a:pt x="5156" y="59577"/>
                </a:cubicBezTo>
                <a:cubicBezTo>
                  <a:pt x="5304" y="59738"/>
                  <a:pt x="5504" y="59812"/>
                  <a:pt x="5705" y="59812"/>
                </a:cubicBezTo>
                <a:cubicBezTo>
                  <a:pt x="6055" y="59812"/>
                  <a:pt x="6406" y="59590"/>
                  <a:pt x="6489" y="59220"/>
                </a:cubicBezTo>
                <a:cubicBezTo>
                  <a:pt x="7061" y="56898"/>
                  <a:pt x="6275" y="54219"/>
                  <a:pt x="5822" y="51933"/>
                </a:cubicBezTo>
                <a:cubicBezTo>
                  <a:pt x="5799" y="51779"/>
                  <a:pt x="5763" y="51636"/>
                  <a:pt x="5739" y="51469"/>
                </a:cubicBezTo>
                <a:lnTo>
                  <a:pt x="5739" y="51469"/>
                </a:lnTo>
                <a:cubicBezTo>
                  <a:pt x="10071" y="53822"/>
                  <a:pt x="15177" y="54799"/>
                  <a:pt x="20107" y="54799"/>
                </a:cubicBezTo>
                <a:cubicBezTo>
                  <a:pt x="20366" y="54799"/>
                  <a:pt x="20625" y="54796"/>
                  <a:pt x="20884" y="54791"/>
                </a:cubicBezTo>
                <a:cubicBezTo>
                  <a:pt x="28159" y="54660"/>
                  <a:pt x="35624" y="52541"/>
                  <a:pt x="41398" y="48004"/>
                </a:cubicBezTo>
                <a:cubicBezTo>
                  <a:pt x="46911" y="43670"/>
                  <a:pt x="50626" y="36991"/>
                  <a:pt x="51042" y="29954"/>
                </a:cubicBezTo>
                <a:cubicBezTo>
                  <a:pt x="51495" y="22894"/>
                  <a:pt x="48101" y="16334"/>
                  <a:pt x="42363" y="12274"/>
                </a:cubicBezTo>
                <a:cubicBezTo>
                  <a:pt x="39731" y="10404"/>
                  <a:pt x="36719" y="9214"/>
                  <a:pt x="33600" y="8702"/>
                </a:cubicBezTo>
                <a:cubicBezTo>
                  <a:pt x="32445" y="7333"/>
                  <a:pt x="31123" y="6094"/>
                  <a:pt x="29683" y="5023"/>
                </a:cubicBezTo>
                <a:cubicBezTo>
                  <a:pt x="24840" y="1437"/>
                  <a:pt x="18803" y="1"/>
                  <a:pt x="12819" y="1"/>
                </a:cubicBezTo>
                <a:close/>
              </a:path>
            </a:pathLst>
          </a:custGeom>
          <a:solidFill>
            <a:schemeClr val="accent6"/>
          </a:solidFill>
          <a:ln>
            <a:noFill/>
          </a:ln>
        </p:spPr>
        <p:txBody>
          <a:bodyPr spcFirstLastPara="1" wrap="square" lIns="121900" tIns="121900" rIns="121900" bIns="121900" anchor="ctr" anchorCtr="0">
            <a:noAutofit/>
          </a:bodyPr>
          <a:lstStyle/>
          <a:p>
            <a:pPr defTabSz="457200" fontAlgn="base">
              <a:defRPr/>
            </a:pPr>
            <a:endParaRPr sz="7467">
              <a:solidFill>
                <a:srgbClr val="3F3F3F"/>
              </a:solidFill>
              <a:latin typeface="Gill Sans" charset="0"/>
              <a:sym typeface="Gill Sans" charset="0"/>
            </a:endParaRPr>
          </a:p>
        </p:txBody>
      </p:sp>
      <p:sp>
        <p:nvSpPr>
          <p:cNvPr id="4" name="Google Shape;1248;p62">
            <a:extLst>
              <a:ext uri="{FF2B5EF4-FFF2-40B4-BE49-F238E27FC236}">
                <a16:creationId xmlns:a16="http://schemas.microsoft.com/office/drawing/2014/main" id="{D66ABAFF-A832-0F17-2E6D-7819B15D88AA}"/>
              </a:ext>
            </a:extLst>
          </p:cNvPr>
          <p:cNvSpPr txBox="1">
            <a:spLocks/>
          </p:cNvSpPr>
          <p:nvPr/>
        </p:nvSpPr>
        <p:spPr>
          <a:xfrm>
            <a:off x="2351584" y="2708920"/>
            <a:ext cx="9649072" cy="3285445"/>
          </a:xfrm>
          <a:prstGeom prst="rect">
            <a:avLst/>
          </a:prstGeom>
        </p:spPr>
        <p:txBody>
          <a:bodyPr spcFirstLastPara="1" wrap="square" lIns="243800" tIns="243800" rIns="243800" bIns="2438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r>
              <a:rPr lang="en-US" sz="3200" dirty="0">
                <a:latin typeface="Arial Black" panose="020B0A04020102020204" pitchFamily="34" charset="0"/>
              </a:rPr>
              <a:t>Tarif </a:t>
            </a:r>
            <a:r>
              <a:rPr lang="en-US" sz="3200" dirty="0" err="1">
                <a:latin typeface="Arial Black" panose="020B0A04020102020204" pitchFamily="34" charset="0"/>
              </a:rPr>
              <a:t>pajak</a:t>
            </a:r>
            <a:r>
              <a:rPr lang="en-US" sz="3200" dirty="0">
                <a:latin typeface="Arial Black" panose="020B0A04020102020204" pitchFamily="34" charset="0"/>
              </a:rPr>
              <a:t> : 0,5% x </a:t>
            </a:r>
            <a:r>
              <a:rPr lang="en-US" sz="3200" dirty="0" err="1">
                <a:latin typeface="Arial Black" panose="020B0A04020102020204" pitchFamily="34" charset="0"/>
              </a:rPr>
              <a:t>Peredaran</a:t>
            </a:r>
            <a:r>
              <a:rPr lang="en-US" sz="3200" dirty="0">
                <a:latin typeface="Arial Black" panose="020B0A04020102020204" pitchFamily="34" charset="0"/>
              </a:rPr>
              <a:t> </a:t>
            </a:r>
            <a:r>
              <a:rPr lang="en-US" sz="3200" dirty="0" err="1">
                <a:latin typeface="Arial Black" panose="020B0A04020102020204" pitchFamily="34" charset="0"/>
              </a:rPr>
              <a:t>bruto</a:t>
            </a:r>
            <a:endParaRPr lang="en-US" sz="3200" dirty="0">
              <a:latin typeface="Arial Black" panose="020B0A04020102020204" pitchFamily="34" charset="0"/>
            </a:endParaRPr>
          </a:p>
          <a:p>
            <a:pPr algn="l"/>
            <a:endParaRPr lang="en-US" sz="2400" dirty="0">
              <a:latin typeface="+mn-lt"/>
            </a:endParaRPr>
          </a:p>
          <a:p>
            <a:pPr algn="l"/>
            <a:endParaRPr lang="en-US" sz="2400" dirty="0">
              <a:latin typeface="+mn-lt"/>
            </a:endParaRPr>
          </a:p>
          <a:p>
            <a:pPr marL="342900" indent="-342900" algn="l">
              <a:buFont typeface="Arial" panose="020B0604020202020204" pitchFamily="34" charset="0"/>
              <a:buChar char="•"/>
            </a:pPr>
            <a:r>
              <a:rPr lang="en-US" sz="2400" dirty="0" err="1">
                <a:latin typeface="+mn-lt"/>
              </a:rPr>
              <a:t>Dibayarkan</a:t>
            </a:r>
            <a:r>
              <a:rPr lang="en-US" sz="2400" dirty="0">
                <a:latin typeface="+mn-lt"/>
              </a:rPr>
              <a:t> </a:t>
            </a:r>
            <a:r>
              <a:rPr lang="en-US" sz="2400" dirty="0" err="1">
                <a:latin typeface="+mn-lt"/>
              </a:rPr>
              <a:t>bulanan</a:t>
            </a:r>
            <a:r>
              <a:rPr lang="en-US" sz="2400" dirty="0">
                <a:latin typeface="+mn-lt"/>
              </a:rPr>
              <a:t> dan </a:t>
            </a:r>
            <a:r>
              <a:rPr lang="en-US" sz="2400" dirty="0" err="1">
                <a:latin typeface="+mn-lt"/>
              </a:rPr>
              <a:t>tidak</a:t>
            </a:r>
            <a:r>
              <a:rPr lang="en-US" sz="2400" dirty="0">
                <a:latin typeface="+mn-lt"/>
              </a:rPr>
              <a:t> </a:t>
            </a:r>
            <a:r>
              <a:rPr lang="en-US" sz="2400" dirty="0" err="1">
                <a:latin typeface="+mn-lt"/>
              </a:rPr>
              <a:t>perlu</a:t>
            </a:r>
            <a:r>
              <a:rPr lang="en-US" sz="2400" dirty="0">
                <a:latin typeface="+mn-lt"/>
              </a:rPr>
              <a:t> </a:t>
            </a:r>
            <a:r>
              <a:rPr lang="en-US" sz="2400" dirty="0" err="1">
                <a:latin typeface="+mn-lt"/>
              </a:rPr>
              <a:t>lapor</a:t>
            </a:r>
            <a:endParaRPr lang="en-US" sz="2400" dirty="0">
              <a:latin typeface="+mn-lt"/>
            </a:endParaRPr>
          </a:p>
          <a:p>
            <a:pPr marL="342900" indent="-342900" algn="l">
              <a:buFont typeface="Arial" panose="020B0604020202020204" pitchFamily="34" charset="0"/>
              <a:buChar char="•"/>
            </a:pPr>
            <a:r>
              <a:rPr lang="en-US" sz="2400" dirty="0">
                <a:latin typeface="+mn-lt"/>
              </a:rPr>
              <a:t>Ada </a:t>
            </a:r>
            <a:r>
              <a:rPr lang="en-US" sz="2400" dirty="0" err="1">
                <a:latin typeface="+mn-lt"/>
              </a:rPr>
              <a:t>insentif</a:t>
            </a:r>
            <a:r>
              <a:rPr lang="en-US" sz="2400" dirty="0">
                <a:latin typeface="+mn-lt"/>
              </a:rPr>
              <a:t> </a:t>
            </a:r>
            <a:r>
              <a:rPr lang="en-US" sz="2400" dirty="0" err="1">
                <a:latin typeface="+mn-lt"/>
              </a:rPr>
              <a:t>bebas</a:t>
            </a:r>
            <a:r>
              <a:rPr lang="en-US" sz="2400" dirty="0">
                <a:latin typeface="+mn-lt"/>
              </a:rPr>
              <a:t> </a:t>
            </a:r>
            <a:r>
              <a:rPr lang="en-US" sz="2400" dirty="0" err="1">
                <a:latin typeface="+mn-lt"/>
              </a:rPr>
              <a:t>pajak</a:t>
            </a:r>
            <a:r>
              <a:rPr lang="en-US" sz="2400" dirty="0">
                <a:latin typeface="+mn-lt"/>
              </a:rPr>
              <a:t> </a:t>
            </a:r>
            <a:r>
              <a:rPr lang="en-US" sz="2400" dirty="0" err="1">
                <a:latin typeface="+mn-lt"/>
              </a:rPr>
              <a:t>untuk</a:t>
            </a:r>
            <a:r>
              <a:rPr lang="en-US" sz="2400" dirty="0">
                <a:latin typeface="+mn-lt"/>
              </a:rPr>
              <a:t> </a:t>
            </a:r>
            <a:r>
              <a:rPr lang="en-US" sz="2400" dirty="0" err="1">
                <a:latin typeface="+mn-lt"/>
              </a:rPr>
              <a:t>omzet</a:t>
            </a:r>
            <a:r>
              <a:rPr lang="en-US" sz="2400" dirty="0">
                <a:latin typeface="+mn-lt"/>
              </a:rPr>
              <a:t> 500jt / </a:t>
            </a:r>
            <a:r>
              <a:rPr lang="en-US" sz="2400" dirty="0" err="1">
                <a:latin typeface="+mn-lt"/>
              </a:rPr>
              <a:t>tahun</a:t>
            </a:r>
            <a:endParaRPr lang="en-US" sz="2400" dirty="0">
              <a:latin typeface="+mn-lt"/>
            </a:endParaRPr>
          </a:p>
          <a:p>
            <a:pPr marL="342900" indent="-342900" algn="l">
              <a:buFont typeface="Arial" panose="020B0604020202020204" pitchFamily="34" charset="0"/>
              <a:buChar char="•"/>
            </a:pPr>
            <a:r>
              <a:rPr lang="en-US" sz="2400" dirty="0" err="1">
                <a:latin typeface="+mn-lt"/>
              </a:rPr>
              <a:t>Bagaimana</a:t>
            </a:r>
            <a:r>
              <a:rPr lang="en-US" sz="2400" dirty="0">
                <a:latin typeface="+mn-lt"/>
              </a:rPr>
              <a:t> </a:t>
            </a:r>
            <a:r>
              <a:rPr lang="en-US" sz="2400" dirty="0" err="1">
                <a:latin typeface="+mn-lt"/>
              </a:rPr>
              <a:t>mekanisme</a:t>
            </a:r>
            <a:r>
              <a:rPr lang="en-US" sz="2400" dirty="0">
                <a:latin typeface="+mn-lt"/>
              </a:rPr>
              <a:t> </a:t>
            </a:r>
            <a:r>
              <a:rPr lang="en-US" sz="2400" dirty="0" err="1">
                <a:latin typeface="+mn-lt"/>
              </a:rPr>
              <a:t>perhitungannya</a:t>
            </a:r>
            <a:r>
              <a:rPr lang="en-US" sz="2400" dirty="0">
                <a:latin typeface="+mn-lt"/>
              </a:rPr>
              <a:t>? </a:t>
            </a:r>
            <a:r>
              <a:rPr lang="en-US" sz="2400" dirty="0" err="1">
                <a:latin typeface="+mn-lt"/>
              </a:rPr>
              <a:t>Lihat</a:t>
            </a:r>
            <a:r>
              <a:rPr lang="en-US" sz="2400" dirty="0">
                <a:latin typeface="+mn-lt"/>
              </a:rPr>
              <a:t> </a:t>
            </a:r>
            <a:r>
              <a:rPr lang="en-US" sz="2400" dirty="0" err="1">
                <a:latin typeface="+mn-lt"/>
              </a:rPr>
              <a:t>tabel</a:t>
            </a:r>
            <a:r>
              <a:rPr lang="en-US" sz="2400" dirty="0">
                <a:latin typeface="+mn-lt"/>
              </a:rPr>
              <a:t> </a:t>
            </a:r>
            <a:r>
              <a:rPr lang="en-US" sz="2400" dirty="0" err="1">
                <a:latin typeface="+mn-lt"/>
              </a:rPr>
              <a:t>berikut</a:t>
            </a:r>
            <a:endParaRPr lang="en-US" sz="2400" dirty="0">
              <a:latin typeface="+mn-lt"/>
            </a:endParaRPr>
          </a:p>
        </p:txBody>
      </p:sp>
      <p:pic>
        <p:nvPicPr>
          <p:cNvPr id="10" name="Picture 9">
            <a:extLst>
              <a:ext uri="{FF2B5EF4-FFF2-40B4-BE49-F238E27FC236}">
                <a16:creationId xmlns:a16="http://schemas.microsoft.com/office/drawing/2014/main" id="{8020CD6C-1B57-4C16-8274-2B933E55BC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7331" y="150596"/>
            <a:ext cx="1423325" cy="313621"/>
          </a:xfrm>
          <a:prstGeom prst="rect">
            <a:avLst/>
          </a:prstGeom>
        </p:spPr>
      </p:pic>
      <p:sp>
        <p:nvSpPr>
          <p:cNvPr id="11" name="TextBox 10">
            <a:extLst>
              <a:ext uri="{FF2B5EF4-FFF2-40B4-BE49-F238E27FC236}">
                <a16:creationId xmlns:a16="http://schemas.microsoft.com/office/drawing/2014/main" id="{32360784-6848-4C04-910C-65D021641C7A}"/>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30193094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1000"/>
                                        <p:tgtEl>
                                          <p:spTgt spid="4">
                                            <p:txEl>
                                              <p:pRg st="5" end="5"/>
                                            </p:txEl>
                                          </p:spTgt>
                                        </p:tgtEl>
                                      </p:cBhvr>
                                    </p:animEffect>
                                    <p:anim calcmode="lin" valueType="num">
                                      <p:cBhvr>
                                        <p:cTn id="2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39155-1F5E-4F48-B50E-F00D8FC535D9}"/>
              </a:ext>
            </a:extLst>
          </p:cNvPr>
          <p:cNvSpPr>
            <a:spLocks noGrp="1"/>
          </p:cNvSpPr>
          <p:nvPr>
            <p:ph type="title"/>
          </p:nvPr>
        </p:nvSpPr>
        <p:spPr>
          <a:xfrm>
            <a:off x="577127" y="558776"/>
            <a:ext cx="10515600" cy="676275"/>
          </a:xfrm>
        </p:spPr>
        <p:txBody>
          <a:bodyPr>
            <a:normAutofit/>
          </a:bodyPr>
          <a:lstStyle/>
          <a:p>
            <a:r>
              <a:rPr lang="en-US" sz="3600" dirty="0" err="1"/>
              <a:t>Ilustrasi</a:t>
            </a:r>
            <a:r>
              <a:rPr lang="en-US" sz="3600" dirty="0"/>
              <a:t> </a:t>
            </a:r>
            <a:r>
              <a:rPr lang="en-US" sz="3600" dirty="0" err="1"/>
              <a:t>perhitungan</a:t>
            </a:r>
            <a:r>
              <a:rPr lang="en-US" sz="3600" dirty="0"/>
              <a:t> </a:t>
            </a:r>
            <a:r>
              <a:rPr lang="en-US" sz="3600" dirty="0" err="1"/>
              <a:t>PPh</a:t>
            </a:r>
            <a:r>
              <a:rPr lang="en-US" sz="3600" dirty="0"/>
              <a:t> Final UMKM</a:t>
            </a:r>
            <a:endParaRPr lang="ru-RU" sz="3600" dirty="0"/>
          </a:p>
        </p:txBody>
      </p:sp>
      <p:sp>
        <p:nvSpPr>
          <p:cNvPr id="5" name="Slide Number Placeholder 4">
            <a:extLst>
              <a:ext uri="{FF2B5EF4-FFF2-40B4-BE49-F238E27FC236}">
                <a16:creationId xmlns:a16="http://schemas.microsoft.com/office/drawing/2014/main" id="{CFEE48EC-430B-4D42-9565-527E52286C4D}"/>
              </a:ext>
            </a:extLst>
          </p:cNvPr>
          <p:cNvSpPr>
            <a:spLocks noGrp="1"/>
          </p:cNvSpPr>
          <p:nvPr>
            <p:ph type="sldNum" sz="quarter" idx="12"/>
          </p:nvPr>
        </p:nvSpPr>
        <p:spPr>
          <a:xfrm>
            <a:off x="10818006" y="5816818"/>
            <a:ext cx="549442" cy="365125"/>
          </a:xfrm>
        </p:spPr>
        <p:txBody>
          <a:bodyPr/>
          <a:lstStyle/>
          <a:p>
            <a:r>
              <a:rPr lang="en-US" dirty="0"/>
              <a:t>10</a:t>
            </a:r>
            <a:endParaRPr lang="ru-RU" dirty="0"/>
          </a:p>
        </p:txBody>
      </p:sp>
      <p:graphicFrame>
        <p:nvGraphicFramePr>
          <p:cNvPr id="3" name="Table 2"/>
          <p:cNvGraphicFramePr>
            <a:graphicFrameLocks noGrp="1"/>
          </p:cNvGraphicFramePr>
          <p:nvPr>
            <p:extLst>
              <p:ext uri="{D42A27DB-BD31-4B8C-83A1-F6EECF244321}">
                <p14:modId xmlns:p14="http://schemas.microsoft.com/office/powerpoint/2010/main" val="593696497"/>
              </p:ext>
            </p:extLst>
          </p:nvPr>
        </p:nvGraphicFramePr>
        <p:xfrm>
          <a:off x="824552" y="1188073"/>
          <a:ext cx="9571864" cy="5364480"/>
        </p:xfrm>
        <a:graphic>
          <a:graphicData uri="http://schemas.openxmlformats.org/drawingml/2006/table">
            <a:tbl>
              <a:tblPr firstRow="1" bandRow="1">
                <a:tableStyleId>{93296810-A885-4BE3-A3E7-6D5BEEA58F35}</a:tableStyleId>
              </a:tblPr>
              <a:tblGrid>
                <a:gridCol w="1625600">
                  <a:extLst>
                    <a:ext uri="{9D8B030D-6E8A-4147-A177-3AD203B41FA5}">
                      <a16:colId xmlns:a16="http://schemas.microsoft.com/office/drawing/2014/main" val="20000"/>
                    </a:ext>
                  </a:extLst>
                </a:gridCol>
                <a:gridCol w="1674253">
                  <a:extLst>
                    <a:ext uri="{9D8B030D-6E8A-4147-A177-3AD203B41FA5}">
                      <a16:colId xmlns:a16="http://schemas.microsoft.com/office/drawing/2014/main" val="20001"/>
                    </a:ext>
                  </a:extLst>
                </a:gridCol>
                <a:gridCol w="2150772">
                  <a:extLst>
                    <a:ext uri="{9D8B030D-6E8A-4147-A177-3AD203B41FA5}">
                      <a16:colId xmlns:a16="http://schemas.microsoft.com/office/drawing/2014/main" val="20002"/>
                    </a:ext>
                  </a:extLst>
                </a:gridCol>
                <a:gridCol w="2125014">
                  <a:extLst>
                    <a:ext uri="{9D8B030D-6E8A-4147-A177-3AD203B41FA5}">
                      <a16:colId xmlns:a16="http://schemas.microsoft.com/office/drawing/2014/main" val="20003"/>
                    </a:ext>
                  </a:extLst>
                </a:gridCol>
                <a:gridCol w="1996225">
                  <a:extLst>
                    <a:ext uri="{9D8B030D-6E8A-4147-A177-3AD203B41FA5}">
                      <a16:colId xmlns:a16="http://schemas.microsoft.com/office/drawing/2014/main" val="20004"/>
                    </a:ext>
                  </a:extLst>
                </a:gridCol>
              </a:tblGrid>
              <a:tr h="370840">
                <a:tc>
                  <a:txBody>
                    <a:bodyPr/>
                    <a:lstStyle/>
                    <a:p>
                      <a:pPr algn="ctr"/>
                      <a:r>
                        <a:rPr lang="en-US" dirty="0" err="1"/>
                        <a:t>Bulan</a:t>
                      </a:r>
                      <a:endParaRPr lang="en-US" dirty="0"/>
                    </a:p>
                  </a:txBody>
                  <a:tcPr/>
                </a:tc>
                <a:tc>
                  <a:txBody>
                    <a:bodyPr/>
                    <a:lstStyle/>
                    <a:p>
                      <a:r>
                        <a:rPr lang="en-US" dirty="0" err="1"/>
                        <a:t>Peredaran</a:t>
                      </a:r>
                      <a:r>
                        <a:rPr lang="en-US" dirty="0"/>
                        <a:t> Usaha</a:t>
                      </a:r>
                    </a:p>
                  </a:txBody>
                  <a:tcPr/>
                </a:tc>
                <a:tc>
                  <a:txBody>
                    <a:bodyPr/>
                    <a:lstStyle/>
                    <a:p>
                      <a:r>
                        <a:rPr lang="en-US" dirty="0" err="1"/>
                        <a:t>Peredaran</a:t>
                      </a:r>
                      <a:r>
                        <a:rPr lang="en-US" baseline="0" dirty="0"/>
                        <a:t> Usaha </a:t>
                      </a:r>
                      <a:r>
                        <a:rPr lang="en-US" baseline="0" dirty="0" err="1"/>
                        <a:t>Komulatif</a:t>
                      </a:r>
                      <a:endParaRPr lang="en-US" dirty="0"/>
                    </a:p>
                  </a:txBody>
                  <a:tcPr/>
                </a:tc>
                <a:tc>
                  <a:txBody>
                    <a:bodyPr/>
                    <a:lstStyle/>
                    <a:p>
                      <a:r>
                        <a:rPr lang="en-US" dirty="0" err="1"/>
                        <a:t>PPh</a:t>
                      </a:r>
                      <a:r>
                        <a:rPr lang="en-US" dirty="0"/>
                        <a:t> Final </a:t>
                      </a:r>
                      <a:r>
                        <a:rPr lang="en-US" dirty="0" err="1"/>
                        <a:t>sebelum</a:t>
                      </a:r>
                      <a:r>
                        <a:rPr lang="en-US" dirty="0"/>
                        <a:t> UU</a:t>
                      </a:r>
                      <a:r>
                        <a:rPr lang="en-US" baseline="0" dirty="0"/>
                        <a:t> HPP</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PPh</a:t>
                      </a:r>
                      <a:r>
                        <a:rPr lang="en-US" dirty="0"/>
                        <a:t> Final </a:t>
                      </a:r>
                      <a:r>
                        <a:rPr lang="en-US" dirty="0" err="1"/>
                        <a:t>Setelah</a:t>
                      </a:r>
                      <a:r>
                        <a:rPr lang="en-US" dirty="0"/>
                        <a:t> UU</a:t>
                      </a:r>
                      <a:r>
                        <a:rPr lang="en-US" baseline="0" dirty="0"/>
                        <a:t> HPP</a:t>
                      </a:r>
                      <a:endParaRPr lang="en-US" dirty="0"/>
                    </a:p>
                    <a:p>
                      <a:endParaRPr lang="en-US" dirty="0"/>
                    </a:p>
                  </a:txBody>
                  <a:tcPr/>
                </a:tc>
                <a:extLst>
                  <a:ext uri="{0D108BD9-81ED-4DB2-BD59-A6C34878D82A}">
                    <a16:rowId xmlns:a16="http://schemas.microsoft.com/office/drawing/2014/main" val="10000"/>
                  </a:ext>
                </a:extLst>
              </a:tr>
              <a:tr h="370840">
                <a:tc>
                  <a:txBody>
                    <a:bodyPr/>
                    <a:lstStyle/>
                    <a:p>
                      <a:r>
                        <a:rPr lang="en-US" dirty="0" err="1"/>
                        <a:t>Januari</a:t>
                      </a:r>
                      <a:endParaRPr lang="en-US" dirty="0"/>
                    </a:p>
                  </a:txBody>
                  <a:tcPr/>
                </a:tc>
                <a:tc>
                  <a:txBody>
                    <a:bodyPr/>
                    <a:lstStyle/>
                    <a:p>
                      <a:r>
                        <a:rPr lang="en-US" dirty="0"/>
                        <a:t>100.000.000</a:t>
                      </a:r>
                    </a:p>
                  </a:txBody>
                  <a:tcPr/>
                </a:tc>
                <a:tc>
                  <a:txBody>
                    <a:bodyPr/>
                    <a:lstStyle/>
                    <a:p>
                      <a:r>
                        <a:rPr lang="en-US" dirty="0"/>
                        <a:t>100.000.000</a:t>
                      </a:r>
                    </a:p>
                  </a:txBody>
                  <a:tcPr/>
                </a:tc>
                <a:tc>
                  <a:txBody>
                    <a:bodyPr/>
                    <a:lstStyle/>
                    <a:p>
                      <a:r>
                        <a:rPr lang="en-US" dirty="0"/>
                        <a:t>500.000</a:t>
                      </a:r>
                    </a:p>
                  </a:txBody>
                  <a:tcPr/>
                </a:tc>
                <a:tc>
                  <a:txBody>
                    <a:bodyPr/>
                    <a:lstStyle/>
                    <a:p>
                      <a:r>
                        <a:rPr lang="en-US" dirty="0"/>
                        <a:t>0</a:t>
                      </a:r>
                    </a:p>
                  </a:txBody>
                  <a:tcPr/>
                </a:tc>
                <a:extLst>
                  <a:ext uri="{0D108BD9-81ED-4DB2-BD59-A6C34878D82A}">
                    <a16:rowId xmlns:a16="http://schemas.microsoft.com/office/drawing/2014/main" val="10001"/>
                  </a:ext>
                </a:extLst>
              </a:tr>
              <a:tr h="370840">
                <a:tc>
                  <a:txBody>
                    <a:bodyPr/>
                    <a:lstStyle/>
                    <a:p>
                      <a:r>
                        <a:rPr lang="en-US" dirty="0" err="1"/>
                        <a:t>Februari</a:t>
                      </a:r>
                      <a:endParaRPr lang="en-US" dirty="0"/>
                    </a:p>
                  </a:txBody>
                  <a:tcPr/>
                </a:tc>
                <a:tc>
                  <a:txBody>
                    <a:bodyPr/>
                    <a:lstStyle/>
                    <a:p>
                      <a:r>
                        <a:rPr lang="en-US" dirty="0"/>
                        <a:t>100.000.000</a:t>
                      </a:r>
                    </a:p>
                  </a:txBody>
                  <a:tcPr/>
                </a:tc>
                <a:tc>
                  <a:txBody>
                    <a:bodyPr/>
                    <a:lstStyle/>
                    <a:p>
                      <a:r>
                        <a:rPr lang="en-US" dirty="0"/>
                        <a:t>200.000.000</a:t>
                      </a:r>
                    </a:p>
                  </a:txBody>
                  <a:tcPr/>
                </a:tc>
                <a:tc>
                  <a:txBody>
                    <a:bodyPr/>
                    <a:lstStyle/>
                    <a:p>
                      <a:r>
                        <a:rPr lang="en-US" dirty="0"/>
                        <a:t>500.000</a:t>
                      </a:r>
                    </a:p>
                  </a:txBody>
                  <a:tcPr/>
                </a:tc>
                <a:tc>
                  <a:txBody>
                    <a:bodyPr/>
                    <a:lstStyle/>
                    <a:p>
                      <a:r>
                        <a:rPr lang="en-US" dirty="0"/>
                        <a:t>0</a:t>
                      </a:r>
                    </a:p>
                  </a:txBody>
                  <a:tcPr/>
                </a:tc>
                <a:extLst>
                  <a:ext uri="{0D108BD9-81ED-4DB2-BD59-A6C34878D82A}">
                    <a16:rowId xmlns:a16="http://schemas.microsoft.com/office/drawing/2014/main" val="10002"/>
                  </a:ext>
                </a:extLst>
              </a:tr>
              <a:tr h="370840">
                <a:tc>
                  <a:txBody>
                    <a:bodyPr/>
                    <a:lstStyle/>
                    <a:p>
                      <a:r>
                        <a:rPr lang="en-US" dirty="0" err="1"/>
                        <a:t>Maret</a:t>
                      </a:r>
                      <a:endParaRPr lang="en-US" dirty="0"/>
                    </a:p>
                  </a:txBody>
                  <a:tcPr/>
                </a:tc>
                <a:tc>
                  <a:txBody>
                    <a:bodyPr/>
                    <a:lstStyle/>
                    <a:p>
                      <a:r>
                        <a:rPr lang="en-US" dirty="0"/>
                        <a:t>100.000.000</a:t>
                      </a:r>
                    </a:p>
                  </a:txBody>
                  <a:tcPr/>
                </a:tc>
                <a:tc>
                  <a:txBody>
                    <a:bodyPr/>
                    <a:lstStyle/>
                    <a:p>
                      <a:r>
                        <a:rPr lang="en-US" dirty="0"/>
                        <a:t>300.000.000</a:t>
                      </a:r>
                    </a:p>
                  </a:txBody>
                  <a:tcPr/>
                </a:tc>
                <a:tc>
                  <a:txBody>
                    <a:bodyPr/>
                    <a:lstStyle/>
                    <a:p>
                      <a:r>
                        <a:rPr lang="en-US" dirty="0"/>
                        <a:t>500.000</a:t>
                      </a:r>
                    </a:p>
                  </a:txBody>
                  <a:tcPr/>
                </a:tc>
                <a:tc>
                  <a:txBody>
                    <a:bodyPr/>
                    <a:lstStyle/>
                    <a:p>
                      <a:r>
                        <a:rPr lang="en-US" dirty="0"/>
                        <a:t>0</a:t>
                      </a:r>
                    </a:p>
                  </a:txBody>
                  <a:tcPr/>
                </a:tc>
                <a:extLst>
                  <a:ext uri="{0D108BD9-81ED-4DB2-BD59-A6C34878D82A}">
                    <a16:rowId xmlns:a16="http://schemas.microsoft.com/office/drawing/2014/main" val="10003"/>
                  </a:ext>
                </a:extLst>
              </a:tr>
              <a:tr h="370840">
                <a:tc>
                  <a:txBody>
                    <a:bodyPr/>
                    <a:lstStyle/>
                    <a:p>
                      <a:r>
                        <a:rPr lang="en-US" dirty="0"/>
                        <a:t>April</a:t>
                      </a:r>
                    </a:p>
                  </a:txBody>
                  <a:tcPr/>
                </a:tc>
                <a:tc>
                  <a:txBody>
                    <a:bodyPr/>
                    <a:lstStyle/>
                    <a:p>
                      <a:r>
                        <a:rPr lang="en-US" dirty="0"/>
                        <a:t>100.000.000</a:t>
                      </a:r>
                    </a:p>
                  </a:txBody>
                  <a:tcPr/>
                </a:tc>
                <a:tc>
                  <a:txBody>
                    <a:bodyPr/>
                    <a:lstStyle/>
                    <a:p>
                      <a:r>
                        <a:rPr lang="en-US" dirty="0"/>
                        <a:t>400.000.000</a:t>
                      </a:r>
                    </a:p>
                  </a:txBody>
                  <a:tcPr/>
                </a:tc>
                <a:tc>
                  <a:txBody>
                    <a:bodyPr/>
                    <a:lstStyle/>
                    <a:p>
                      <a:r>
                        <a:rPr lang="en-US" dirty="0"/>
                        <a:t>500.000</a:t>
                      </a:r>
                    </a:p>
                  </a:txBody>
                  <a:tcPr/>
                </a:tc>
                <a:tc>
                  <a:txBody>
                    <a:bodyPr/>
                    <a:lstStyle/>
                    <a:p>
                      <a:r>
                        <a:rPr lang="en-US" dirty="0"/>
                        <a:t>0</a:t>
                      </a:r>
                    </a:p>
                  </a:txBody>
                  <a:tcPr/>
                </a:tc>
                <a:extLst>
                  <a:ext uri="{0D108BD9-81ED-4DB2-BD59-A6C34878D82A}">
                    <a16:rowId xmlns:a16="http://schemas.microsoft.com/office/drawing/2014/main" val="10004"/>
                  </a:ext>
                </a:extLst>
              </a:tr>
              <a:tr h="370840">
                <a:tc>
                  <a:txBody>
                    <a:bodyPr/>
                    <a:lstStyle/>
                    <a:p>
                      <a:r>
                        <a:rPr lang="en-US" dirty="0"/>
                        <a:t>Mei</a:t>
                      </a:r>
                    </a:p>
                  </a:txBody>
                  <a:tcPr/>
                </a:tc>
                <a:tc>
                  <a:txBody>
                    <a:bodyPr/>
                    <a:lstStyle/>
                    <a:p>
                      <a:r>
                        <a:rPr lang="en-US" dirty="0"/>
                        <a:t>100.000.000</a:t>
                      </a:r>
                    </a:p>
                  </a:txBody>
                  <a:tcPr/>
                </a:tc>
                <a:tc>
                  <a:txBody>
                    <a:bodyPr/>
                    <a:lstStyle/>
                    <a:p>
                      <a:r>
                        <a:rPr lang="en-US" dirty="0"/>
                        <a:t>500.000.000</a:t>
                      </a:r>
                    </a:p>
                  </a:txBody>
                  <a:tcPr/>
                </a:tc>
                <a:tc>
                  <a:txBody>
                    <a:bodyPr/>
                    <a:lstStyle/>
                    <a:p>
                      <a:r>
                        <a:rPr lang="en-US" dirty="0"/>
                        <a:t>500.000</a:t>
                      </a:r>
                    </a:p>
                  </a:txBody>
                  <a:tcPr/>
                </a:tc>
                <a:tc>
                  <a:txBody>
                    <a:bodyPr/>
                    <a:lstStyle/>
                    <a:p>
                      <a:r>
                        <a:rPr lang="en-US" dirty="0"/>
                        <a:t>0</a:t>
                      </a:r>
                    </a:p>
                  </a:txBody>
                  <a:tcPr/>
                </a:tc>
                <a:extLst>
                  <a:ext uri="{0D108BD9-81ED-4DB2-BD59-A6C34878D82A}">
                    <a16:rowId xmlns:a16="http://schemas.microsoft.com/office/drawing/2014/main" val="10005"/>
                  </a:ext>
                </a:extLst>
              </a:tr>
              <a:tr h="370840">
                <a:tc>
                  <a:txBody>
                    <a:bodyPr/>
                    <a:lstStyle/>
                    <a:p>
                      <a:r>
                        <a:rPr lang="en-US" dirty="0" err="1"/>
                        <a:t>Juni</a:t>
                      </a:r>
                      <a:endParaRPr lang="en-US" dirty="0"/>
                    </a:p>
                  </a:txBody>
                  <a:tcPr/>
                </a:tc>
                <a:tc>
                  <a:txBody>
                    <a:bodyPr/>
                    <a:lstStyle/>
                    <a:p>
                      <a:r>
                        <a:rPr lang="en-US" dirty="0"/>
                        <a:t>100.000.000</a:t>
                      </a:r>
                    </a:p>
                  </a:txBody>
                  <a:tcPr/>
                </a:tc>
                <a:tc>
                  <a:txBody>
                    <a:bodyPr/>
                    <a:lstStyle/>
                    <a:p>
                      <a:r>
                        <a:rPr lang="en-US" dirty="0"/>
                        <a:t>600.000.000</a:t>
                      </a:r>
                    </a:p>
                  </a:txBody>
                  <a:tcPr/>
                </a:tc>
                <a:tc>
                  <a:txBody>
                    <a:bodyPr/>
                    <a:lstStyle/>
                    <a:p>
                      <a:r>
                        <a:rPr lang="en-US" dirty="0"/>
                        <a:t>500.000</a:t>
                      </a:r>
                    </a:p>
                  </a:txBody>
                  <a:tcPr/>
                </a:tc>
                <a:tc>
                  <a:txBody>
                    <a:bodyPr/>
                    <a:lstStyle/>
                    <a:p>
                      <a:r>
                        <a:rPr lang="en-US" dirty="0"/>
                        <a:t>500.000</a:t>
                      </a:r>
                    </a:p>
                  </a:txBody>
                  <a:tcPr/>
                </a:tc>
                <a:extLst>
                  <a:ext uri="{0D108BD9-81ED-4DB2-BD59-A6C34878D82A}">
                    <a16:rowId xmlns:a16="http://schemas.microsoft.com/office/drawing/2014/main" val="10006"/>
                  </a:ext>
                </a:extLst>
              </a:tr>
              <a:tr h="370840">
                <a:tc>
                  <a:txBody>
                    <a:bodyPr/>
                    <a:lstStyle/>
                    <a:p>
                      <a:r>
                        <a:rPr lang="en-US" dirty="0" err="1"/>
                        <a:t>Juli</a:t>
                      </a:r>
                      <a:endParaRPr lang="en-US" dirty="0"/>
                    </a:p>
                  </a:txBody>
                  <a:tcPr/>
                </a:tc>
                <a:tc>
                  <a:txBody>
                    <a:bodyPr/>
                    <a:lstStyle/>
                    <a:p>
                      <a:r>
                        <a:rPr lang="en-US" dirty="0"/>
                        <a:t>100.000.000</a:t>
                      </a:r>
                    </a:p>
                  </a:txBody>
                  <a:tcPr/>
                </a:tc>
                <a:tc>
                  <a:txBody>
                    <a:bodyPr/>
                    <a:lstStyle/>
                    <a:p>
                      <a:r>
                        <a:rPr lang="en-US" dirty="0"/>
                        <a:t>700.000.000</a:t>
                      </a:r>
                    </a:p>
                  </a:txBody>
                  <a:tcPr/>
                </a:tc>
                <a:tc>
                  <a:txBody>
                    <a:bodyPr/>
                    <a:lstStyle/>
                    <a:p>
                      <a:r>
                        <a:rPr lang="en-US" dirty="0"/>
                        <a:t>500.000</a:t>
                      </a:r>
                    </a:p>
                  </a:txBody>
                  <a:tcPr/>
                </a:tc>
                <a:tc>
                  <a:txBody>
                    <a:bodyPr/>
                    <a:lstStyle/>
                    <a:p>
                      <a:r>
                        <a:rPr lang="en-US" dirty="0"/>
                        <a:t>500.000</a:t>
                      </a:r>
                    </a:p>
                  </a:txBody>
                  <a:tcPr/>
                </a:tc>
                <a:extLst>
                  <a:ext uri="{0D108BD9-81ED-4DB2-BD59-A6C34878D82A}">
                    <a16:rowId xmlns:a16="http://schemas.microsoft.com/office/drawing/2014/main" val="10007"/>
                  </a:ext>
                </a:extLst>
              </a:tr>
              <a:tr h="370840">
                <a:tc>
                  <a:txBody>
                    <a:bodyPr/>
                    <a:lstStyle/>
                    <a:p>
                      <a:r>
                        <a:rPr lang="en-US" dirty="0" err="1"/>
                        <a:t>Agustus</a:t>
                      </a:r>
                      <a:endParaRPr lang="en-US" dirty="0"/>
                    </a:p>
                  </a:txBody>
                  <a:tcPr/>
                </a:tc>
                <a:tc>
                  <a:txBody>
                    <a:bodyPr/>
                    <a:lstStyle/>
                    <a:p>
                      <a:r>
                        <a:rPr lang="en-US" dirty="0"/>
                        <a:t>100.000.000</a:t>
                      </a:r>
                    </a:p>
                  </a:txBody>
                  <a:tcPr/>
                </a:tc>
                <a:tc>
                  <a:txBody>
                    <a:bodyPr/>
                    <a:lstStyle/>
                    <a:p>
                      <a:r>
                        <a:rPr lang="en-US" dirty="0"/>
                        <a:t>800.000.000</a:t>
                      </a:r>
                    </a:p>
                  </a:txBody>
                  <a:tcPr/>
                </a:tc>
                <a:tc>
                  <a:txBody>
                    <a:bodyPr/>
                    <a:lstStyle/>
                    <a:p>
                      <a:r>
                        <a:rPr lang="en-US" dirty="0"/>
                        <a:t>500.000</a:t>
                      </a:r>
                    </a:p>
                  </a:txBody>
                  <a:tcPr/>
                </a:tc>
                <a:tc>
                  <a:txBody>
                    <a:bodyPr/>
                    <a:lstStyle/>
                    <a:p>
                      <a:r>
                        <a:rPr lang="en-US" dirty="0"/>
                        <a:t>500.000</a:t>
                      </a:r>
                    </a:p>
                  </a:txBody>
                  <a:tcPr/>
                </a:tc>
                <a:extLst>
                  <a:ext uri="{0D108BD9-81ED-4DB2-BD59-A6C34878D82A}">
                    <a16:rowId xmlns:a16="http://schemas.microsoft.com/office/drawing/2014/main" val="10008"/>
                  </a:ext>
                </a:extLst>
              </a:tr>
              <a:tr h="370840">
                <a:tc>
                  <a:txBody>
                    <a:bodyPr/>
                    <a:lstStyle/>
                    <a:p>
                      <a:r>
                        <a:rPr lang="en-US" dirty="0"/>
                        <a:t>September</a:t>
                      </a:r>
                    </a:p>
                  </a:txBody>
                  <a:tcPr/>
                </a:tc>
                <a:tc>
                  <a:txBody>
                    <a:bodyPr/>
                    <a:lstStyle/>
                    <a:p>
                      <a:r>
                        <a:rPr lang="en-US" dirty="0"/>
                        <a:t>100.000.000</a:t>
                      </a:r>
                    </a:p>
                  </a:txBody>
                  <a:tcPr/>
                </a:tc>
                <a:tc>
                  <a:txBody>
                    <a:bodyPr/>
                    <a:lstStyle/>
                    <a:p>
                      <a:r>
                        <a:rPr lang="en-US" dirty="0"/>
                        <a:t>900.000.000</a:t>
                      </a:r>
                    </a:p>
                  </a:txBody>
                  <a:tcPr/>
                </a:tc>
                <a:tc>
                  <a:txBody>
                    <a:bodyPr/>
                    <a:lstStyle/>
                    <a:p>
                      <a:r>
                        <a:rPr lang="en-US" dirty="0"/>
                        <a:t>500.000</a:t>
                      </a:r>
                    </a:p>
                  </a:txBody>
                  <a:tcPr/>
                </a:tc>
                <a:tc>
                  <a:txBody>
                    <a:bodyPr/>
                    <a:lstStyle/>
                    <a:p>
                      <a:r>
                        <a:rPr lang="en-US" dirty="0"/>
                        <a:t>500.000</a:t>
                      </a:r>
                    </a:p>
                  </a:txBody>
                  <a:tcPr/>
                </a:tc>
                <a:extLst>
                  <a:ext uri="{0D108BD9-81ED-4DB2-BD59-A6C34878D82A}">
                    <a16:rowId xmlns:a16="http://schemas.microsoft.com/office/drawing/2014/main" val="10009"/>
                  </a:ext>
                </a:extLst>
              </a:tr>
              <a:tr h="370840">
                <a:tc>
                  <a:txBody>
                    <a:bodyPr/>
                    <a:lstStyle/>
                    <a:p>
                      <a:r>
                        <a:rPr lang="en-US" dirty="0" err="1"/>
                        <a:t>Oktober</a:t>
                      </a:r>
                      <a:endParaRPr lang="en-US" dirty="0"/>
                    </a:p>
                  </a:txBody>
                  <a:tcPr/>
                </a:tc>
                <a:tc>
                  <a:txBody>
                    <a:bodyPr/>
                    <a:lstStyle/>
                    <a:p>
                      <a:r>
                        <a:rPr lang="en-US" dirty="0"/>
                        <a:t>100.000.000</a:t>
                      </a:r>
                    </a:p>
                  </a:txBody>
                  <a:tcPr/>
                </a:tc>
                <a:tc>
                  <a:txBody>
                    <a:bodyPr/>
                    <a:lstStyle/>
                    <a:p>
                      <a:r>
                        <a:rPr lang="en-US" dirty="0"/>
                        <a:t>1.000.000.000</a:t>
                      </a:r>
                    </a:p>
                  </a:txBody>
                  <a:tcPr/>
                </a:tc>
                <a:tc>
                  <a:txBody>
                    <a:bodyPr/>
                    <a:lstStyle/>
                    <a:p>
                      <a:r>
                        <a:rPr lang="en-US" dirty="0"/>
                        <a:t>500.000</a:t>
                      </a:r>
                    </a:p>
                  </a:txBody>
                  <a:tcPr/>
                </a:tc>
                <a:tc>
                  <a:txBody>
                    <a:bodyPr/>
                    <a:lstStyle/>
                    <a:p>
                      <a:r>
                        <a:rPr lang="en-US" dirty="0"/>
                        <a:t>500.000</a:t>
                      </a:r>
                    </a:p>
                  </a:txBody>
                  <a:tcPr/>
                </a:tc>
                <a:extLst>
                  <a:ext uri="{0D108BD9-81ED-4DB2-BD59-A6C34878D82A}">
                    <a16:rowId xmlns:a16="http://schemas.microsoft.com/office/drawing/2014/main" val="10010"/>
                  </a:ext>
                </a:extLst>
              </a:tr>
              <a:tr h="370840">
                <a:tc>
                  <a:txBody>
                    <a:bodyPr/>
                    <a:lstStyle/>
                    <a:p>
                      <a:r>
                        <a:rPr lang="en-US" dirty="0"/>
                        <a:t>November</a:t>
                      </a:r>
                    </a:p>
                  </a:txBody>
                  <a:tcPr/>
                </a:tc>
                <a:tc>
                  <a:txBody>
                    <a:bodyPr/>
                    <a:lstStyle/>
                    <a:p>
                      <a:r>
                        <a:rPr lang="en-US" dirty="0"/>
                        <a:t>100.000.000</a:t>
                      </a:r>
                    </a:p>
                  </a:txBody>
                  <a:tcPr/>
                </a:tc>
                <a:tc>
                  <a:txBody>
                    <a:bodyPr/>
                    <a:lstStyle/>
                    <a:p>
                      <a:r>
                        <a:rPr lang="en-US" dirty="0"/>
                        <a:t>1.100.000.000</a:t>
                      </a:r>
                    </a:p>
                  </a:txBody>
                  <a:tcPr/>
                </a:tc>
                <a:tc>
                  <a:txBody>
                    <a:bodyPr/>
                    <a:lstStyle/>
                    <a:p>
                      <a:r>
                        <a:rPr lang="en-US" dirty="0"/>
                        <a:t>500.000</a:t>
                      </a:r>
                    </a:p>
                  </a:txBody>
                  <a:tcPr/>
                </a:tc>
                <a:tc>
                  <a:txBody>
                    <a:bodyPr/>
                    <a:lstStyle/>
                    <a:p>
                      <a:r>
                        <a:rPr lang="en-US" dirty="0"/>
                        <a:t>500.000</a:t>
                      </a:r>
                    </a:p>
                  </a:txBody>
                  <a:tcPr/>
                </a:tc>
                <a:extLst>
                  <a:ext uri="{0D108BD9-81ED-4DB2-BD59-A6C34878D82A}">
                    <a16:rowId xmlns:a16="http://schemas.microsoft.com/office/drawing/2014/main" val="10011"/>
                  </a:ext>
                </a:extLst>
              </a:tr>
              <a:tr h="370840">
                <a:tc>
                  <a:txBody>
                    <a:bodyPr/>
                    <a:lstStyle/>
                    <a:p>
                      <a:r>
                        <a:rPr lang="en-US" dirty="0" err="1"/>
                        <a:t>Desember</a:t>
                      </a:r>
                      <a:endParaRPr lang="en-US" dirty="0"/>
                    </a:p>
                  </a:txBody>
                  <a:tcPr/>
                </a:tc>
                <a:tc>
                  <a:txBody>
                    <a:bodyPr/>
                    <a:lstStyle/>
                    <a:p>
                      <a:r>
                        <a:rPr lang="en-US" dirty="0"/>
                        <a:t>100.000.000</a:t>
                      </a:r>
                    </a:p>
                  </a:txBody>
                  <a:tcPr/>
                </a:tc>
                <a:tc>
                  <a:txBody>
                    <a:bodyPr/>
                    <a:lstStyle/>
                    <a:p>
                      <a:r>
                        <a:rPr lang="en-US" dirty="0"/>
                        <a:t>1.200.000.000</a:t>
                      </a:r>
                    </a:p>
                  </a:txBody>
                  <a:tcPr/>
                </a:tc>
                <a:tc>
                  <a:txBody>
                    <a:bodyPr/>
                    <a:lstStyle/>
                    <a:p>
                      <a:r>
                        <a:rPr lang="en-US" dirty="0"/>
                        <a:t>500.000</a:t>
                      </a:r>
                    </a:p>
                  </a:txBody>
                  <a:tcPr/>
                </a:tc>
                <a:tc>
                  <a:txBody>
                    <a:bodyPr/>
                    <a:lstStyle/>
                    <a:p>
                      <a:r>
                        <a:rPr lang="en-US" dirty="0"/>
                        <a:t>500.000</a:t>
                      </a:r>
                    </a:p>
                  </a:txBody>
                  <a:tcPr/>
                </a:tc>
                <a:extLst>
                  <a:ext uri="{0D108BD9-81ED-4DB2-BD59-A6C34878D82A}">
                    <a16:rowId xmlns:a16="http://schemas.microsoft.com/office/drawing/2014/main" val="10012"/>
                  </a:ext>
                </a:extLst>
              </a:tr>
            </a:tbl>
          </a:graphicData>
        </a:graphic>
      </p:graphicFrame>
      <p:pic>
        <p:nvPicPr>
          <p:cNvPr id="6" name="Picture 5">
            <a:extLst>
              <a:ext uri="{FF2B5EF4-FFF2-40B4-BE49-F238E27FC236}">
                <a16:creationId xmlns:a16="http://schemas.microsoft.com/office/drawing/2014/main" id="{90F80E12-9CE8-40BE-BFA1-899EE77733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72464" y="104635"/>
            <a:ext cx="1423325" cy="313621"/>
          </a:xfrm>
          <a:prstGeom prst="rect">
            <a:avLst/>
          </a:prstGeom>
        </p:spPr>
      </p:pic>
      <p:sp>
        <p:nvSpPr>
          <p:cNvPr id="7" name="TextBox 6">
            <a:extLst>
              <a:ext uri="{FF2B5EF4-FFF2-40B4-BE49-F238E27FC236}">
                <a16:creationId xmlns:a16="http://schemas.microsoft.com/office/drawing/2014/main" id="{8D4A6AB8-CEA8-474A-81E5-12F02703ABD5}"/>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090624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oogle Shape;736;p41">
            <a:extLst>
              <a:ext uri="{FF2B5EF4-FFF2-40B4-BE49-F238E27FC236}">
                <a16:creationId xmlns:a16="http://schemas.microsoft.com/office/drawing/2014/main" id="{0D437194-CC64-E125-1D84-F870BE2ADB1F}"/>
              </a:ext>
            </a:extLst>
          </p:cNvPr>
          <p:cNvGrpSpPr/>
          <p:nvPr/>
        </p:nvGrpSpPr>
        <p:grpSpPr>
          <a:xfrm>
            <a:off x="5984252" y="2350064"/>
            <a:ext cx="1320806" cy="1320806"/>
            <a:chOff x="1662975" y="1078284"/>
            <a:chExt cx="666300" cy="666300"/>
          </a:xfrm>
        </p:grpSpPr>
        <p:sp>
          <p:nvSpPr>
            <p:cNvPr id="11" name="Google Shape;737;p41">
              <a:extLst>
                <a:ext uri="{FF2B5EF4-FFF2-40B4-BE49-F238E27FC236}">
                  <a16:creationId xmlns:a16="http://schemas.microsoft.com/office/drawing/2014/main" id="{1957EE2E-E7CE-614E-C10E-DC8DF119D054}"/>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738;p41">
              <a:extLst>
                <a:ext uri="{FF2B5EF4-FFF2-40B4-BE49-F238E27FC236}">
                  <a16:creationId xmlns:a16="http://schemas.microsoft.com/office/drawing/2014/main" id="{993952B6-7433-48EF-A001-6F164DD19976}"/>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 name="Google Shape;739;p41">
            <a:extLst>
              <a:ext uri="{FF2B5EF4-FFF2-40B4-BE49-F238E27FC236}">
                <a16:creationId xmlns:a16="http://schemas.microsoft.com/office/drawing/2014/main" id="{4AE6E886-8C0F-E125-F403-299ED87B0CE1}"/>
              </a:ext>
            </a:extLst>
          </p:cNvPr>
          <p:cNvSpPr txBox="1">
            <a:spLocks/>
          </p:cNvSpPr>
          <p:nvPr/>
        </p:nvSpPr>
        <p:spPr>
          <a:xfrm>
            <a:off x="3575720" y="3765514"/>
            <a:ext cx="6264696" cy="1104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Exo 2"/>
              <a:buNone/>
              <a:defRPr sz="6700" b="1" i="0" u="none" strike="noStrike" cap="none">
                <a:solidFill>
                  <a:schemeClr val="accent5"/>
                </a:solidFill>
                <a:latin typeface="Exo 2"/>
                <a:ea typeface="Exo 2"/>
                <a:cs typeface="Exo 2"/>
                <a:sym typeface="Exo 2"/>
              </a:defRPr>
            </a:lvl1pPr>
            <a:lvl2pPr marR="0" lvl="1"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9pPr>
          </a:lstStyle>
          <a:p>
            <a:r>
              <a:rPr lang="en-US" altLang="ko-KR" sz="2800" dirty="0" err="1">
                <a:solidFill>
                  <a:schemeClr val="tx1">
                    <a:lumMod val="75000"/>
                    <a:lumOff val="25000"/>
                  </a:schemeClr>
                </a:solidFill>
              </a:rPr>
              <a:t>Persiapan</a:t>
            </a:r>
            <a:r>
              <a:rPr lang="en-US" altLang="ko-KR" sz="2800" dirty="0">
                <a:solidFill>
                  <a:schemeClr val="tx1">
                    <a:lumMod val="75000"/>
                    <a:lumOff val="25000"/>
                  </a:schemeClr>
                </a:solidFill>
              </a:rPr>
              <a:t> Data </a:t>
            </a:r>
            <a:r>
              <a:rPr lang="en-US" altLang="ko-KR" sz="2800" dirty="0" err="1">
                <a:solidFill>
                  <a:schemeClr val="tx1">
                    <a:lumMod val="75000"/>
                    <a:lumOff val="25000"/>
                  </a:schemeClr>
                </a:solidFill>
              </a:rPr>
              <a:t>Untuk</a:t>
            </a:r>
            <a:r>
              <a:rPr lang="en-US" altLang="ko-KR" sz="2800" dirty="0">
                <a:solidFill>
                  <a:schemeClr val="tx1">
                    <a:lumMod val="75000"/>
                    <a:lumOff val="25000"/>
                  </a:schemeClr>
                </a:solidFill>
              </a:rPr>
              <a:t> SPT </a:t>
            </a:r>
            <a:r>
              <a:rPr lang="en-US" altLang="ko-KR" sz="2800" dirty="0" err="1">
                <a:solidFill>
                  <a:schemeClr val="tx1">
                    <a:lumMod val="75000"/>
                    <a:lumOff val="25000"/>
                  </a:schemeClr>
                </a:solidFill>
              </a:rPr>
              <a:t>Tahunan</a:t>
            </a:r>
            <a:r>
              <a:rPr lang="en-US" altLang="ko-KR" sz="2800" dirty="0">
                <a:solidFill>
                  <a:schemeClr val="tx1">
                    <a:lumMod val="75000"/>
                    <a:lumOff val="25000"/>
                  </a:schemeClr>
                </a:solidFill>
              </a:rPr>
              <a:t> OP</a:t>
            </a:r>
          </a:p>
        </p:txBody>
      </p:sp>
      <p:sp>
        <p:nvSpPr>
          <p:cNvPr id="14" name="Google Shape;741;p41">
            <a:extLst>
              <a:ext uri="{FF2B5EF4-FFF2-40B4-BE49-F238E27FC236}">
                <a16:creationId xmlns:a16="http://schemas.microsoft.com/office/drawing/2014/main" id="{F0437AFE-BE49-37D1-9A85-68DE654F6405}"/>
              </a:ext>
            </a:extLst>
          </p:cNvPr>
          <p:cNvSpPr txBox="1">
            <a:spLocks/>
          </p:cNvSpPr>
          <p:nvPr/>
        </p:nvSpPr>
        <p:spPr>
          <a:xfrm>
            <a:off x="6075705" y="2624365"/>
            <a:ext cx="1137900" cy="772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Exo 2"/>
              <a:buNone/>
              <a:defRPr sz="6000" b="1" i="0" u="none" strike="noStrike" cap="none">
                <a:solidFill>
                  <a:schemeClr val="dk2"/>
                </a:solidFill>
                <a:latin typeface="Exo 2"/>
                <a:ea typeface="Exo 2"/>
                <a:cs typeface="Exo 2"/>
                <a:sym typeface="Exo 2"/>
              </a:defRPr>
            </a:lvl1pPr>
            <a:lvl2pPr marR="0" lvl="1"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3000"/>
              <a:buFont typeface="Exo 2"/>
              <a:buNone/>
              <a:tabLst/>
              <a:defRPr/>
            </a:pPr>
            <a:r>
              <a:rPr kumimoji="0" lang="en" sz="6000" b="1" i="0" u="none" strike="noStrike" kern="0" cap="none" spc="0" normalizeH="0" baseline="0" noProof="0" dirty="0">
                <a:ln>
                  <a:noFill/>
                </a:ln>
                <a:solidFill>
                  <a:srgbClr val="50443F"/>
                </a:solidFill>
                <a:effectLst/>
                <a:uLnTx/>
                <a:uFillTx/>
                <a:latin typeface="Exo 2"/>
                <a:sym typeface="Exo 2"/>
              </a:rPr>
              <a:t>02</a:t>
            </a:r>
          </a:p>
        </p:txBody>
      </p:sp>
      <p:pic>
        <p:nvPicPr>
          <p:cNvPr id="7" name="Picture 6">
            <a:extLst>
              <a:ext uri="{FF2B5EF4-FFF2-40B4-BE49-F238E27FC236}">
                <a16:creationId xmlns:a16="http://schemas.microsoft.com/office/drawing/2014/main" id="{5DC9D932-E7C0-400E-A159-A7842290E2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188640"/>
            <a:ext cx="1423325" cy="313621"/>
          </a:xfrm>
          <a:prstGeom prst="rect">
            <a:avLst/>
          </a:prstGeom>
        </p:spPr>
      </p:pic>
      <p:sp>
        <p:nvSpPr>
          <p:cNvPr id="8" name="TextBox 7">
            <a:extLst>
              <a:ext uri="{FF2B5EF4-FFF2-40B4-BE49-F238E27FC236}">
                <a16:creationId xmlns:a16="http://schemas.microsoft.com/office/drawing/2014/main" id="{D8E0CE8B-2E95-41D5-BD8F-6188BE734C4B}"/>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502705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46"/>
        <p:cNvGrpSpPr/>
        <p:nvPr/>
      </p:nvGrpSpPr>
      <p:grpSpPr>
        <a:xfrm>
          <a:off x="0" y="0"/>
          <a:ext cx="0" cy="0"/>
          <a:chOff x="0" y="0"/>
          <a:chExt cx="0" cy="0"/>
        </a:xfrm>
      </p:grpSpPr>
      <p:sp>
        <p:nvSpPr>
          <p:cNvPr id="1647" name="Google Shape;1647;p68"/>
          <p:cNvSpPr txBox="1">
            <a:spLocks noGrp="1"/>
          </p:cNvSpPr>
          <p:nvPr>
            <p:ph type="title"/>
          </p:nvPr>
        </p:nvSpPr>
        <p:spPr>
          <a:xfrm>
            <a:off x="960000" y="720001"/>
            <a:ext cx="9312464" cy="863140"/>
          </a:xfrm>
          <a:prstGeom prst="rect">
            <a:avLst/>
          </a:prstGeom>
        </p:spPr>
        <p:txBody>
          <a:bodyPr spcFirstLastPara="1" vert="horz" wrap="square" lIns="121900" tIns="121900" rIns="121900" bIns="121900" rtlCol="0" anchor="t" anchorCtr="0">
            <a:noAutofit/>
          </a:bodyPr>
          <a:lstStyle/>
          <a:p>
            <a:pPr algn="l"/>
            <a:r>
              <a:rPr lang="en-US" sz="2700" dirty="0" err="1">
                <a:latin typeface="Arial Black" panose="020B0A04020102020204" pitchFamily="34" charset="0"/>
                <a:cs typeface="Aharoni" panose="02010803020104030203" pitchFamily="2" charset="-79"/>
              </a:rPr>
              <a:t>Pertanyaan</a:t>
            </a:r>
            <a:r>
              <a:rPr lang="en-US" sz="2700" dirty="0">
                <a:latin typeface="Arial Black" panose="020B0A04020102020204" pitchFamily="34" charset="0"/>
                <a:cs typeface="Aharoni" panose="02010803020104030203" pitchFamily="2" charset="-79"/>
              </a:rPr>
              <a:t> Awal </a:t>
            </a:r>
            <a:r>
              <a:rPr lang="en-US" sz="2700" dirty="0" err="1">
                <a:latin typeface="Arial Black" panose="020B0A04020102020204" pitchFamily="34" charset="0"/>
                <a:cs typeface="Aharoni" panose="02010803020104030203" pitchFamily="2" charset="-79"/>
              </a:rPr>
              <a:t>sebelum</a:t>
            </a:r>
            <a:r>
              <a:rPr lang="en-US" sz="2700" dirty="0">
                <a:latin typeface="Arial Black" panose="020B0A04020102020204" pitchFamily="34" charset="0"/>
                <a:cs typeface="Aharoni" panose="02010803020104030203" pitchFamily="2" charset="-79"/>
              </a:rPr>
              <a:t> </a:t>
            </a:r>
            <a:r>
              <a:rPr lang="en-US" sz="2700" dirty="0" err="1">
                <a:latin typeface="Arial Black" panose="020B0A04020102020204" pitchFamily="34" charset="0"/>
                <a:cs typeface="Aharoni" panose="02010803020104030203" pitchFamily="2" charset="-79"/>
              </a:rPr>
              <a:t>Lapor</a:t>
            </a:r>
            <a:r>
              <a:rPr lang="en-US" sz="2700" dirty="0">
                <a:latin typeface="Arial Black" panose="020B0A04020102020204" pitchFamily="34" charset="0"/>
                <a:cs typeface="Aharoni" panose="02010803020104030203" pitchFamily="2" charset="-79"/>
              </a:rPr>
              <a:t> SPT </a:t>
            </a:r>
            <a:r>
              <a:rPr lang="en-US" sz="2700" dirty="0" err="1">
                <a:latin typeface="Arial Black" panose="020B0A04020102020204" pitchFamily="34" charset="0"/>
                <a:cs typeface="Aharoni" panose="02010803020104030203" pitchFamily="2" charset="-79"/>
              </a:rPr>
              <a:t>Tahunan</a:t>
            </a:r>
            <a:endParaRPr sz="2700" dirty="0">
              <a:latin typeface="Arial Black" panose="020B0A04020102020204" pitchFamily="34" charset="0"/>
              <a:cs typeface="Aharoni" panose="02010803020104030203" pitchFamily="2" charset="-79"/>
            </a:endParaRPr>
          </a:p>
        </p:txBody>
      </p:sp>
      <p:sp>
        <p:nvSpPr>
          <p:cNvPr id="1649" name="Google Shape;1649;p68"/>
          <p:cNvSpPr/>
          <p:nvPr/>
        </p:nvSpPr>
        <p:spPr>
          <a:xfrm rot="2700000" flipH="1">
            <a:off x="884896" y="2459166"/>
            <a:ext cx="1262299" cy="1466174"/>
          </a:xfrm>
          <a:custGeom>
            <a:avLst/>
            <a:gdLst/>
            <a:ahLst/>
            <a:cxnLst/>
            <a:rect l="l" t="t" r="r" b="b"/>
            <a:pathLst>
              <a:path w="51495" h="59812" extrusionOk="0">
                <a:moveTo>
                  <a:pt x="29796" y="11884"/>
                </a:moveTo>
                <a:cubicBezTo>
                  <a:pt x="30642" y="11884"/>
                  <a:pt x="31487" y="11938"/>
                  <a:pt x="32326" y="12047"/>
                </a:cubicBezTo>
                <a:cubicBezTo>
                  <a:pt x="33266" y="13440"/>
                  <a:pt x="34016" y="14976"/>
                  <a:pt x="34457" y="16643"/>
                </a:cubicBezTo>
                <a:cubicBezTo>
                  <a:pt x="35695" y="21275"/>
                  <a:pt x="34290" y="27061"/>
                  <a:pt x="30361" y="30038"/>
                </a:cubicBezTo>
                <a:cubicBezTo>
                  <a:pt x="28419" y="31520"/>
                  <a:pt x="25840" y="32262"/>
                  <a:pt x="23245" y="32262"/>
                </a:cubicBezTo>
                <a:cubicBezTo>
                  <a:pt x="19398" y="32262"/>
                  <a:pt x="15517" y="30630"/>
                  <a:pt x="13633" y="27359"/>
                </a:cubicBezTo>
                <a:cubicBezTo>
                  <a:pt x="10168" y="21346"/>
                  <a:pt x="16193" y="16048"/>
                  <a:pt x="21229" y="13762"/>
                </a:cubicBezTo>
                <a:cubicBezTo>
                  <a:pt x="23919" y="12533"/>
                  <a:pt x="26860" y="11884"/>
                  <a:pt x="29796" y="11884"/>
                </a:cubicBezTo>
                <a:close/>
                <a:moveTo>
                  <a:pt x="12819" y="1"/>
                </a:moveTo>
                <a:cubicBezTo>
                  <a:pt x="11152" y="1"/>
                  <a:pt x="9490" y="112"/>
                  <a:pt x="7858" y="320"/>
                </a:cubicBezTo>
                <a:cubicBezTo>
                  <a:pt x="5858" y="570"/>
                  <a:pt x="3894" y="987"/>
                  <a:pt x="1941" y="1582"/>
                </a:cubicBezTo>
                <a:cubicBezTo>
                  <a:pt x="1314" y="1783"/>
                  <a:pt x="1404" y="2773"/>
                  <a:pt x="2095" y="2773"/>
                </a:cubicBezTo>
                <a:cubicBezTo>
                  <a:pt x="2099" y="2773"/>
                  <a:pt x="2103" y="2773"/>
                  <a:pt x="2108" y="2773"/>
                </a:cubicBezTo>
                <a:cubicBezTo>
                  <a:pt x="4678" y="2676"/>
                  <a:pt x="7262" y="2538"/>
                  <a:pt x="9831" y="2538"/>
                </a:cubicBezTo>
                <a:cubicBezTo>
                  <a:pt x="14248" y="2538"/>
                  <a:pt x="18624" y="2946"/>
                  <a:pt x="22825" y="4677"/>
                </a:cubicBezTo>
                <a:cubicBezTo>
                  <a:pt x="25003" y="5582"/>
                  <a:pt x="27135" y="6844"/>
                  <a:pt x="28968" y="8392"/>
                </a:cubicBezTo>
                <a:cubicBezTo>
                  <a:pt x="26575" y="8464"/>
                  <a:pt x="24170" y="8904"/>
                  <a:pt x="21896" y="9702"/>
                </a:cubicBezTo>
                <a:cubicBezTo>
                  <a:pt x="15574" y="11916"/>
                  <a:pt x="8061" y="17405"/>
                  <a:pt x="9168" y="25013"/>
                </a:cubicBezTo>
                <a:cubicBezTo>
                  <a:pt x="10180" y="31888"/>
                  <a:pt x="16821" y="35380"/>
                  <a:pt x="23226" y="35380"/>
                </a:cubicBezTo>
                <a:cubicBezTo>
                  <a:pt x="24208" y="35380"/>
                  <a:pt x="25185" y="35298"/>
                  <a:pt x="26134" y="35134"/>
                </a:cubicBezTo>
                <a:cubicBezTo>
                  <a:pt x="32778" y="33967"/>
                  <a:pt x="37172" y="28288"/>
                  <a:pt x="37886" y="21787"/>
                </a:cubicBezTo>
                <a:cubicBezTo>
                  <a:pt x="38219" y="18703"/>
                  <a:pt x="37624" y="15750"/>
                  <a:pt x="36374" y="13071"/>
                </a:cubicBezTo>
                <a:lnTo>
                  <a:pt x="36374" y="13071"/>
                </a:lnTo>
                <a:cubicBezTo>
                  <a:pt x="37172" y="13369"/>
                  <a:pt x="37922" y="13726"/>
                  <a:pt x="38672" y="14131"/>
                </a:cubicBezTo>
                <a:cubicBezTo>
                  <a:pt x="43684" y="16917"/>
                  <a:pt x="47185" y="21942"/>
                  <a:pt x="47494" y="27740"/>
                </a:cubicBezTo>
                <a:cubicBezTo>
                  <a:pt x="47804" y="33645"/>
                  <a:pt x="45363" y="39420"/>
                  <a:pt x="41101" y="43468"/>
                </a:cubicBezTo>
                <a:cubicBezTo>
                  <a:pt x="36100" y="48219"/>
                  <a:pt x="29206" y="50659"/>
                  <a:pt x="22408" y="51076"/>
                </a:cubicBezTo>
                <a:cubicBezTo>
                  <a:pt x="21684" y="51120"/>
                  <a:pt x="20958" y="51142"/>
                  <a:pt x="20231" y="51142"/>
                </a:cubicBezTo>
                <a:cubicBezTo>
                  <a:pt x="15592" y="51142"/>
                  <a:pt x="10948" y="50221"/>
                  <a:pt x="6953" y="47957"/>
                </a:cubicBezTo>
                <a:cubicBezTo>
                  <a:pt x="7501" y="47897"/>
                  <a:pt x="8037" y="47861"/>
                  <a:pt x="8549" y="47838"/>
                </a:cubicBezTo>
                <a:cubicBezTo>
                  <a:pt x="10763" y="47766"/>
                  <a:pt x="12978" y="47647"/>
                  <a:pt x="15181" y="47576"/>
                </a:cubicBezTo>
                <a:cubicBezTo>
                  <a:pt x="16002" y="47540"/>
                  <a:pt x="16109" y="46456"/>
                  <a:pt x="15383" y="46183"/>
                </a:cubicBezTo>
                <a:cubicBezTo>
                  <a:pt x="13180" y="45373"/>
                  <a:pt x="11097" y="44730"/>
                  <a:pt x="8751" y="44325"/>
                </a:cubicBezTo>
                <a:cubicBezTo>
                  <a:pt x="7183" y="44051"/>
                  <a:pt x="5272" y="43565"/>
                  <a:pt x="3529" y="43565"/>
                </a:cubicBezTo>
                <a:cubicBezTo>
                  <a:pt x="2929" y="43565"/>
                  <a:pt x="2349" y="43622"/>
                  <a:pt x="1810" y="43766"/>
                </a:cubicBezTo>
                <a:cubicBezTo>
                  <a:pt x="512" y="44099"/>
                  <a:pt x="0" y="45468"/>
                  <a:pt x="334" y="46576"/>
                </a:cubicBezTo>
                <a:cubicBezTo>
                  <a:pt x="298" y="46921"/>
                  <a:pt x="393" y="47290"/>
                  <a:pt x="631" y="47635"/>
                </a:cubicBezTo>
                <a:cubicBezTo>
                  <a:pt x="738" y="48088"/>
                  <a:pt x="881" y="48552"/>
                  <a:pt x="1036" y="49028"/>
                </a:cubicBezTo>
                <a:cubicBezTo>
                  <a:pt x="1405" y="50338"/>
                  <a:pt x="1762" y="51648"/>
                  <a:pt x="2179" y="52945"/>
                </a:cubicBezTo>
                <a:cubicBezTo>
                  <a:pt x="2905" y="55148"/>
                  <a:pt x="3548" y="57851"/>
                  <a:pt x="5156" y="59577"/>
                </a:cubicBezTo>
                <a:cubicBezTo>
                  <a:pt x="5304" y="59738"/>
                  <a:pt x="5504" y="59812"/>
                  <a:pt x="5705" y="59812"/>
                </a:cubicBezTo>
                <a:cubicBezTo>
                  <a:pt x="6055" y="59812"/>
                  <a:pt x="6406" y="59590"/>
                  <a:pt x="6489" y="59220"/>
                </a:cubicBezTo>
                <a:cubicBezTo>
                  <a:pt x="7061" y="56898"/>
                  <a:pt x="6275" y="54219"/>
                  <a:pt x="5822" y="51933"/>
                </a:cubicBezTo>
                <a:cubicBezTo>
                  <a:pt x="5799" y="51779"/>
                  <a:pt x="5763" y="51636"/>
                  <a:pt x="5739" y="51469"/>
                </a:cubicBezTo>
                <a:lnTo>
                  <a:pt x="5739" y="51469"/>
                </a:lnTo>
                <a:cubicBezTo>
                  <a:pt x="10071" y="53822"/>
                  <a:pt x="15177" y="54799"/>
                  <a:pt x="20107" y="54799"/>
                </a:cubicBezTo>
                <a:cubicBezTo>
                  <a:pt x="20366" y="54799"/>
                  <a:pt x="20625" y="54796"/>
                  <a:pt x="20884" y="54791"/>
                </a:cubicBezTo>
                <a:cubicBezTo>
                  <a:pt x="28159" y="54660"/>
                  <a:pt x="35624" y="52541"/>
                  <a:pt x="41398" y="48004"/>
                </a:cubicBezTo>
                <a:cubicBezTo>
                  <a:pt x="46911" y="43670"/>
                  <a:pt x="50626" y="36991"/>
                  <a:pt x="51042" y="29954"/>
                </a:cubicBezTo>
                <a:cubicBezTo>
                  <a:pt x="51495" y="22894"/>
                  <a:pt x="48101" y="16334"/>
                  <a:pt x="42363" y="12274"/>
                </a:cubicBezTo>
                <a:cubicBezTo>
                  <a:pt x="39731" y="10404"/>
                  <a:pt x="36719" y="9214"/>
                  <a:pt x="33600" y="8702"/>
                </a:cubicBezTo>
                <a:cubicBezTo>
                  <a:pt x="32445" y="7333"/>
                  <a:pt x="31123" y="6094"/>
                  <a:pt x="29683" y="5023"/>
                </a:cubicBezTo>
                <a:cubicBezTo>
                  <a:pt x="24840" y="1437"/>
                  <a:pt x="18803" y="1"/>
                  <a:pt x="12819" y="1"/>
                </a:cubicBezTo>
                <a:close/>
              </a:path>
            </a:pathLst>
          </a:custGeom>
          <a:solidFill>
            <a:schemeClr val="accent6"/>
          </a:solidFill>
          <a:ln>
            <a:noFill/>
          </a:ln>
        </p:spPr>
        <p:txBody>
          <a:bodyPr spcFirstLastPara="1" wrap="square" lIns="121900" tIns="121900" rIns="121900" bIns="121900" anchor="ctr" anchorCtr="0">
            <a:noAutofit/>
          </a:bodyPr>
          <a:lstStyle/>
          <a:p>
            <a:pPr defTabSz="457200" fontAlgn="base">
              <a:defRPr/>
            </a:pPr>
            <a:endParaRPr sz="7467">
              <a:solidFill>
                <a:srgbClr val="3F3F3F"/>
              </a:solidFill>
              <a:latin typeface="Gill Sans" charset="0"/>
              <a:sym typeface="Gill Sans" charset="0"/>
            </a:endParaRPr>
          </a:p>
        </p:txBody>
      </p:sp>
      <p:sp>
        <p:nvSpPr>
          <p:cNvPr id="4" name="Google Shape;1248;p62">
            <a:extLst>
              <a:ext uri="{FF2B5EF4-FFF2-40B4-BE49-F238E27FC236}">
                <a16:creationId xmlns:a16="http://schemas.microsoft.com/office/drawing/2014/main" id="{D66ABAFF-A832-0F17-2E6D-7819B15D88AA}"/>
              </a:ext>
            </a:extLst>
          </p:cNvPr>
          <p:cNvSpPr txBox="1">
            <a:spLocks/>
          </p:cNvSpPr>
          <p:nvPr/>
        </p:nvSpPr>
        <p:spPr>
          <a:xfrm>
            <a:off x="2351584" y="2708920"/>
            <a:ext cx="9649072" cy="3285445"/>
          </a:xfrm>
          <a:prstGeom prst="rect">
            <a:avLst/>
          </a:prstGeom>
        </p:spPr>
        <p:txBody>
          <a:bodyPr spcFirstLastPara="1" wrap="square" lIns="243800" tIns="243800" rIns="243800" bIns="2438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indent="-571500" algn="l">
              <a:buFont typeface="Arial" panose="020B0604020202020204" pitchFamily="34" charset="0"/>
              <a:buChar char="•"/>
            </a:pPr>
            <a:r>
              <a:rPr lang="en-US" sz="2400" b="1" dirty="0" err="1">
                <a:solidFill>
                  <a:schemeClr val="tx2"/>
                </a:solidFill>
                <a:latin typeface="+mn-lt"/>
              </a:rPr>
              <a:t>Darimana</a:t>
            </a:r>
            <a:r>
              <a:rPr lang="en-US" sz="2400" b="1" dirty="0">
                <a:solidFill>
                  <a:schemeClr val="tx2"/>
                </a:solidFill>
                <a:latin typeface="+mn-lt"/>
              </a:rPr>
              <a:t> </a:t>
            </a:r>
            <a:r>
              <a:rPr lang="en-US" sz="2400" b="1" dirty="0" err="1">
                <a:solidFill>
                  <a:schemeClr val="tx2"/>
                </a:solidFill>
                <a:latin typeface="+mn-lt"/>
              </a:rPr>
              <a:t>saja</a:t>
            </a:r>
            <a:r>
              <a:rPr lang="en-US" sz="2400" b="1" dirty="0">
                <a:solidFill>
                  <a:schemeClr val="tx2"/>
                </a:solidFill>
                <a:latin typeface="+mn-lt"/>
              </a:rPr>
              <a:t> </a:t>
            </a:r>
            <a:r>
              <a:rPr lang="en-US" sz="2400" b="1" dirty="0" err="1">
                <a:solidFill>
                  <a:schemeClr val="tx2"/>
                </a:solidFill>
                <a:latin typeface="+mn-lt"/>
              </a:rPr>
              <a:t>sumber</a:t>
            </a:r>
            <a:r>
              <a:rPr lang="en-US" sz="2400" b="1" dirty="0">
                <a:solidFill>
                  <a:schemeClr val="tx2"/>
                </a:solidFill>
                <a:latin typeface="+mn-lt"/>
              </a:rPr>
              <a:t> </a:t>
            </a:r>
            <a:r>
              <a:rPr lang="en-US" sz="2400" b="1" dirty="0" err="1">
                <a:solidFill>
                  <a:schemeClr val="tx2"/>
                </a:solidFill>
                <a:latin typeface="+mn-lt"/>
              </a:rPr>
              <a:t>penghasilannya</a:t>
            </a:r>
            <a:r>
              <a:rPr lang="en-US" sz="2400" b="1" dirty="0">
                <a:solidFill>
                  <a:schemeClr val="tx2"/>
                </a:solidFill>
                <a:latin typeface="+mn-lt"/>
              </a:rPr>
              <a:t>? </a:t>
            </a:r>
            <a:r>
              <a:rPr lang="en-US" sz="2400" b="1" dirty="0" err="1">
                <a:solidFill>
                  <a:schemeClr val="tx2"/>
                </a:solidFill>
                <a:latin typeface="+mn-lt"/>
              </a:rPr>
              <a:t>Untuk</a:t>
            </a:r>
            <a:r>
              <a:rPr lang="en-US" sz="2400" b="1" dirty="0">
                <a:solidFill>
                  <a:schemeClr val="tx2"/>
                </a:solidFill>
                <a:latin typeface="+mn-lt"/>
              </a:rPr>
              <a:t> </a:t>
            </a:r>
            <a:r>
              <a:rPr lang="en-US" sz="2400" b="1" dirty="0" err="1">
                <a:solidFill>
                  <a:schemeClr val="tx2"/>
                </a:solidFill>
                <a:latin typeface="+mn-lt"/>
              </a:rPr>
              <a:t>pekerjaan</a:t>
            </a:r>
            <a:r>
              <a:rPr lang="en-US" sz="2400" b="1" dirty="0">
                <a:solidFill>
                  <a:schemeClr val="tx2"/>
                </a:solidFill>
                <a:latin typeface="+mn-lt"/>
              </a:rPr>
              <a:t> </a:t>
            </a:r>
            <a:r>
              <a:rPr lang="en-US" sz="2400" b="1" dirty="0" err="1">
                <a:solidFill>
                  <a:schemeClr val="tx2"/>
                </a:solidFill>
                <a:latin typeface="+mn-lt"/>
              </a:rPr>
              <a:t>bebas</a:t>
            </a:r>
            <a:r>
              <a:rPr lang="en-US" sz="2400" b="1" dirty="0">
                <a:solidFill>
                  <a:schemeClr val="tx2"/>
                </a:solidFill>
                <a:latin typeface="+mn-lt"/>
              </a:rPr>
              <a:t> </a:t>
            </a:r>
            <a:r>
              <a:rPr lang="en-US" sz="2400" b="1" dirty="0" err="1">
                <a:solidFill>
                  <a:schemeClr val="tx2"/>
                </a:solidFill>
                <a:latin typeface="+mn-lt"/>
              </a:rPr>
              <a:t>cek</a:t>
            </a:r>
            <a:r>
              <a:rPr lang="en-US" sz="2400" b="1" dirty="0">
                <a:solidFill>
                  <a:schemeClr val="tx2"/>
                </a:solidFill>
                <a:latin typeface="+mn-lt"/>
              </a:rPr>
              <a:t> </a:t>
            </a:r>
            <a:r>
              <a:rPr lang="en-US" sz="2400" b="1" dirty="0" err="1">
                <a:solidFill>
                  <a:schemeClr val="tx2"/>
                </a:solidFill>
                <a:latin typeface="+mn-lt"/>
              </a:rPr>
              <a:t>besaran</a:t>
            </a:r>
            <a:r>
              <a:rPr lang="en-US" sz="2400" b="1" dirty="0">
                <a:solidFill>
                  <a:schemeClr val="tx2"/>
                </a:solidFill>
                <a:latin typeface="+mn-lt"/>
              </a:rPr>
              <a:t> % </a:t>
            </a:r>
            <a:r>
              <a:rPr lang="en-US" sz="2400" b="1" dirty="0" err="1">
                <a:solidFill>
                  <a:schemeClr val="tx2"/>
                </a:solidFill>
                <a:latin typeface="+mn-lt"/>
              </a:rPr>
              <a:t>norma</a:t>
            </a:r>
            <a:r>
              <a:rPr lang="en-US" sz="2400" b="1" dirty="0">
                <a:solidFill>
                  <a:schemeClr val="tx2"/>
                </a:solidFill>
                <a:latin typeface="+mn-lt"/>
              </a:rPr>
              <a:t> </a:t>
            </a:r>
            <a:r>
              <a:rPr lang="en-US" sz="2400" b="1" dirty="0" err="1">
                <a:solidFill>
                  <a:schemeClr val="tx2"/>
                </a:solidFill>
                <a:latin typeface="+mn-lt"/>
              </a:rPr>
              <a:t>nya</a:t>
            </a:r>
            <a:endParaRPr lang="en-US" sz="2400" b="1" dirty="0">
              <a:solidFill>
                <a:schemeClr val="tx2"/>
              </a:solidFill>
              <a:latin typeface="+mn-lt"/>
            </a:endParaRPr>
          </a:p>
          <a:p>
            <a:pPr marL="571500" indent="-571500" algn="l">
              <a:buFont typeface="Arial" panose="020B0604020202020204" pitchFamily="34" charset="0"/>
              <a:buChar char="•"/>
            </a:pPr>
            <a:r>
              <a:rPr lang="en-US" sz="2400" b="1" dirty="0" err="1">
                <a:solidFill>
                  <a:schemeClr val="tx2"/>
                </a:solidFill>
                <a:latin typeface="+mn-lt"/>
              </a:rPr>
              <a:t>Apakah</a:t>
            </a:r>
            <a:r>
              <a:rPr lang="en-US" sz="2400" b="1" dirty="0">
                <a:solidFill>
                  <a:schemeClr val="tx2"/>
                </a:solidFill>
                <a:latin typeface="+mn-lt"/>
              </a:rPr>
              <a:t> </a:t>
            </a:r>
            <a:r>
              <a:rPr lang="en-US" sz="2400" b="1" dirty="0" err="1">
                <a:solidFill>
                  <a:schemeClr val="tx2"/>
                </a:solidFill>
                <a:latin typeface="+mn-lt"/>
              </a:rPr>
              <a:t>menerima</a:t>
            </a:r>
            <a:r>
              <a:rPr lang="en-US" sz="2400" b="1" dirty="0">
                <a:solidFill>
                  <a:schemeClr val="tx2"/>
                </a:solidFill>
                <a:latin typeface="+mn-lt"/>
              </a:rPr>
              <a:t> </a:t>
            </a:r>
            <a:r>
              <a:rPr lang="en-US" sz="2400" b="1" dirty="0" err="1">
                <a:solidFill>
                  <a:schemeClr val="tx2"/>
                </a:solidFill>
                <a:latin typeface="+mn-lt"/>
              </a:rPr>
              <a:t>bukti</a:t>
            </a:r>
            <a:r>
              <a:rPr lang="en-US" sz="2400" b="1" dirty="0">
                <a:solidFill>
                  <a:schemeClr val="tx2"/>
                </a:solidFill>
                <a:latin typeface="+mn-lt"/>
              </a:rPr>
              <a:t> </a:t>
            </a:r>
            <a:r>
              <a:rPr lang="en-US" sz="2400" b="1" dirty="0" err="1">
                <a:solidFill>
                  <a:schemeClr val="tx2"/>
                </a:solidFill>
                <a:latin typeface="+mn-lt"/>
              </a:rPr>
              <a:t>potong</a:t>
            </a:r>
            <a:r>
              <a:rPr lang="en-US" sz="2400" b="1" dirty="0">
                <a:solidFill>
                  <a:schemeClr val="tx2"/>
                </a:solidFill>
                <a:latin typeface="+mn-lt"/>
              </a:rPr>
              <a:t> </a:t>
            </a:r>
            <a:r>
              <a:rPr lang="en-US" sz="2400" b="1" dirty="0" err="1">
                <a:solidFill>
                  <a:schemeClr val="tx2"/>
                </a:solidFill>
                <a:latin typeface="+mn-lt"/>
              </a:rPr>
              <a:t>dari</a:t>
            </a:r>
            <a:r>
              <a:rPr lang="en-US" sz="2400" b="1" dirty="0">
                <a:solidFill>
                  <a:schemeClr val="tx2"/>
                </a:solidFill>
                <a:latin typeface="+mn-lt"/>
              </a:rPr>
              <a:t> </a:t>
            </a:r>
            <a:r>
              <a:rPr lang="en-US" sz="2400" b="1" dirty="0" err="1">
                <a:solidFill>
                  <a:schemeClr val="tx2"/>
                </a:solidFill>
                <a:latin typeface="+mn-lt"/>
              </a:rPr>
              <a:t>lawan</a:t>
            </a:r>
            <a:r>
              <a:rPr lang="en-US" sz="2400" b="1" dirty="0">
                <a:solidFill>
                  <a:schemeClr val="tx2"/>
                </a:solidFill>
                <a:latin typeface="+mn-lt"/>
              </a:rPr>
              <a:t> </a:t>
            </a:r>
            <a:r>
              <a:rPr lang="en-US" sz="2400" b="1" dirty="0" err="1">
                <a:solidFill>
                  <a:schemeClr val="tx2"/>
                </a:solidFill>
                <a:latin typeface="+mn-lt"/>
              </a:rPr>
              <a:t>transaksi</a:t>
            </a:r>
            <a:r>
              <a:rPr lang="en-US" sz="2400" b="1" dirty="0">
                <a:solidFill>
                  <a:schemeClr val="tx2"/>
                </a:solidFill>
                <a:latin typeface="+mn-lt"/>
              </a:rPr>
              <a:t>?</a:t>
            </a:r>
          </a:p>
          <a:p>
            <a:pPr marL="571500" indent="-571500" algn="l">
              <a:buFont typeface="Arial" panose="020B0604020202020204" pitchFamily="34" charset="0"/>
              <a:buChar char="•"/>
            </a:pPr>
            <a:r>
              <a:rPr lang="en-US" sz="2400" b="1" dirty="0" err="1">
                <a:solidFill>
                  <a:schemeClr val="tx2"/>
                </a:solidFill>
                <a:latin typeface="+mn-lt"/>
              </a:rPr>
              <a:t>Apakah</a:t>
            </a:r>
            <a:r>
              <a:rPr lang="en-US" sz="2400" b="1" dirty="0">
                <a:solidFill>
                  <a:schemeClr val="tx2"/>
                </a:solidFill>
                <a:latin typeface="+mn-lt"/>
              </a:rPr>
              <a:t> </a:t>
            </a:r>
            <a:r>
              <a:rPr lang="en-US" sz="2400" b="1" dirty="0" err="1">
                <a:solidFill>
                  <a:schemeClr val="tx2"/>
                </a:solidFill>
                <a:latin typeface="+mn-lt"/>
              </a:rPr>
              <a:t>menerima</a:t>
            </a:r>
            <a:r>
              <a:rPr lang="en-US" sz="2400" b="1" dirty="0">
                <a:solidFill>
                  <a:schemeClr val="tx2"/>
                </a:solidFill>
                <a:latin typeface="+mn-lt"/>
              </a:rPr>
              <a:t> </a:t>
            </a:r>
            <a:r>
              <a:rPr lang="en-US" sz="2400" b="1" dirty="0" err="1">
                <a:solidFill>
                  <a:schemeClr val="tx2"/>
                </a:solidFill>
                <a:latin typeface="+mn-lt"/>
              </a:rPr>
              <a:t>faktur</a:t>
            </a:r>
            <a:r>
              <a:rPr lang="en-US" sz="2400" b="1" dirty="0">
                <a:solidFill>
                  <a:schemeClr val="tx2"/>
                </a:solidFill>
                <a:latin typeface="+mn-lt"/>
              </a:rPr>
              <a:t> </a:t>
            </a:r>
            <a:r>
              <a:rPr lang="en-US" sz="2400" b="1" dirty="0" err="1">
                <a:solidFill>
                  <a:schemeClr val="tx2"/>
                </a:solidFill>
                <a:latin typeface="+mn-lt"/>
              </a:rPr>
              <a:t>pajak</a:t>
            </a:r>
            <a:r>
              <a:rPr lang="en-US" sz="2400" b="1" dirty="0">
                <a:solidFill>
                  <a:schemeClr val="tx2"/>
                </a:solidFill>
                <a:latin typeface="+mn-lt"/>
              </a:rPr>
              <a:t> yang </a:t>
            </a:r>
            <a:r>
              <a:rPr lang="en-US" sz="2400" b="1" dirty="0" err="1">
                <a:solidFill>
                  <a:schemeClr val="tx2"/>
                </a:solidFill>
                <a:latin typeface="+mn-lt"/>
              </a:rPr>
              <a:t>didapat</a:t>
            </a:r>
            <a:r>
              <a:rPr lang="en-US" sz="2400" b="1" dirty="0">
                <a:solidFill>
                  <a:schemeClr val="tx2"/>
                </a:solidFill>
                <a:latin typeface="+mn-lt"/>
              </a:rPr>
              <a:t> </a:t>
            </a:r>
            <a:r>
              <a:rPr lang="en-US" sz="2400" b="1" dirty="0" err="1">
                <a:solidFill>
                  <a:schemeClr val="tx2"/>
                </a:solidFill>
                <a:latin typeface="+mn-lt"/>
              </a:rPr>
              <a:t>dari</a:t>
            </a:r>
            <a:r>
              <a:rPr lang="en-US" sz="2400" b="1" dirty="0">
                <a:solidFill>
                  <a:schemeClr val="tx2"/>
                </a:solidFill>
                <a:latin typeface="+mn-lt"/>
              </a:rPr>
              <a:t> </a:t>
            </a:r>
            <a:r>
              <a:rPr lang="en-US" sz="2400" b="1" dirty="0" err="1">
                <a:solidFill>
                  <a:schemeClr val="tx2"/>
                </a:solidFill>
                <a:latin typeface="+mn-lt"/>
              </a:rPr>
              <a:t>lawan</a:t>
            </a:r>
            <a:r>
              <a:rPr lang="en-US" sz="2400" b="1" dirty="0">
                <a:solidFill>
                  <a:schemeClr val="tx2"/>
                </a:solidFill>
                <a:latin typeface="+mn-lt"/>
              </a:rPr>
              <a:t> </a:t>
            </a:r>
            <a:r>
              <a:rPr lang="en-US" sz="2400" b="1" dirty="0" err="1">
                <a:solidFill>
                  <a:schemeClr val="tx2"/>
                </a:solidFill>
                <a:latin typeface="+mn-lt"/>
              </a:rPr>
              <a:t>transaksi</a:t>
            </a:r>
            <a:r>
              <a:rPr lang="en-US" sz="2400" b="1" dirty="0">
                <a:solidFill>
                  <a:schemeClr val="tx2"/>
                </a:solidFill>
                <a:latin typeface="+mn-lt"/>
              </a:rPr>
              <a:t>?</a:t>
            </a:r>
          </a:p>
          <a:p>
            <a:pPr marL="571500" indent="-571500" algn="l">
              <a:buFont typeface="Arial" panose="020B0604020202020204" pitchFamily="34" charset="0"/>
              <a:buChar char="•"/>
            </a:pPr>
            <a:r>
              <a:rPr lang="en-US" sz="2400" b="1" dirty="0" err="1">
                <a:solidFill>
                  <a:schemeClr val="tx2"/>
                </a:solidFill>
                <a:latin typeface="+mn-lt"/>
              </a:rPr>
              <a:t>Apakah</a:t>
            </a:r>
            <a:r>
              <a:rPr lang="en-US" sz="2400" b="1" dirty="0">
                <a:solidFill>
                  <a:schemeClr val="tx2"/>
                </a:solidFill>
                <a:latin typeface="+mn-lt"/>
              </a:rPr>
              <a:t> </a:t>
            </a:r>
            <a:r>
              <a:rPr lang="en-US" sz="2400" b="1" dirty="0" err="1">
                <a:solidFill>
                  <a:schemeClr val="tx2"/>
                </a:solidFill>
                <a:latin typeface="+mn-lt"/>
              </a:rPr>
              <a:t>ada</a:t>
            </a:r>
            <a:r>
              <a:rPr lang="en-US" sz="2400" b="1" dirty="0">
                <a:solidFill>
                  <a:schemeClr val="tx2"/>
                </a:solidFill>
                <a:latin typeface="+mn-lt"/>
              </a:rPr>
              <a:t> </a:t>
            </a:r>
            <a:r>
              <a:rPr lang="en-US" sz="2400" b="1" dirty="0" err="1">
                <a:solidFill>
                  <a:schemeClr val="tx2"/>
                </a:solidFill>
                <a:latin typeface="+mn-lt"/>
              </a:rPr>
              <a:t>pembelian</a:t>
            </a:r>
            <a:r>
              <a:rPr lang="en-US" sz="2400" b="1" dirty="0">
                <a:solidFill>
                  <a:schemeClr val="tx2"/>
                </a:solidFill>
                <a:latin typeface="+mn-lt"/>
              </a:rPr>
              <a:t> asset </a:t>
            </a:r>
            <a:r>
              <a:rPr lang="en-US" sz="2400" b="1" dirty="0" err="1">
                <a:solidFill>
                  <a:schemeClr val="tx2"/>
                </a:solidFill>
                <a:latin typeface="+mn-lt"/>
              </a:rPr>
              <a:t>baru</a:t>
            </a:r>
            <a:r>
              <a:rPr lang="en-US" sz="2400" b="1" dirty="0">
                <a:solidFill>
                  <a:schemeClr val="tx2"/>
                </a:solidFill>
                <a:latin typeface="+mn-lt"/>
              </a:rPr>
              <a:t>? Lunas </a:t>
            </a:r>
            <a:r>
              <a:rPr lang="en-US" sz="2400" b="1" dirty="0" err="1">
                <a:solidFill>
                  <a:schemeClr val="tx2"/>
                </a:solidFill>
                <a:latin typeface="+mn-lt"/>
              </a:rPr>
              <a:t>atau</a:t>
            </a:r>
            <a:r>
              <a:rPr lang="en-US" sz="2400" b="1" dirty="0">
                <a:solidFill>
                  <a:schemeClr val="tx2"/>
                </a:solidFill>
                <a:latin typeface="+mn-lt"/>
              </a:rPr>
              <a:t> </a:t>
            </a:r>
            <a:r>
              <a:rPr lang="en-US" sz="2400" b="1" dirty="0" err="1">
                <a:solidFill>
                  <a:schemeClr val="tx2"/>
                </a:solidFill>
                <a:latin typeface="+mn-lt"/>
              </a:rPr>
              <a:t>kredit</a:t>
            </a:r>
            <a:r>
              <a:rPr lang="en-US" sz="2400" b="1" dirty="0">
                <a:solidFill>
                  <a:schemeClr val="tx2"/>
                </a:solidFill>
                <a:latin typeface="+mn-lt"/>
              </a:rPr>
              <a:t>?</a:t>
            </a:r>
          </a:p>
          <a:p>
            <a:pPr marL="571500" indent="-571500" algn="l">
              <a:buFont typeface="Arial" panose="020B0604020202020204" pitchFamily="34" charset="0"/>
              <a:buChar char="•"/>
            </a:pPr>
            <a:r>
              <a:rPr lang="en-US" sz="2400" b="1" dirty="0" err="1">
                <a:solidFill>
                  <a:schemeClr val="tx2"/>
                </a:solidFill>
                <a:latin typeface="+mn-lt"/>
              </a:rPr>
              <a:t>Apakah</a:t>
            </a:r>
            <a:r>
              <a:rPr lang="en-US" sz="2400" b="1" dirty="0">
                <a:solidFill>
                  <a:schemeClr val="tx2"/>
                </a:solidFill>
                <a:latin typeface="+mn-lt"/>
              </a:rPr>
              <a:t> </a:t>
            </a:r>
            <a:r>
              <a:rPr lang="en-US" sz="2400" b="1" dirty="0" err="1">
                <a:solidFill>
                  <a:schemeClr val="tx2"/>
                </a:solidFill>
                <a:latin typeface="+mn-lt"/>
              </a:rPr>
              <a:t>ada</a:t>
            </a:r>
            <a:r>
              <a:rPr lang="en-US" sz="2400" b="1" dirty="0">
                <a:solidFill>
                  <a:schemeClr val="tx2"/>
                </a:solidFill>
                <a:latin typeface="+mn-lt"/>
              </a:rPr>
              <a:t> </a:t>
            </a:r>
            <a:r>
              <a:rPr lang="en-US" sz="2400" b="1" dirty="0" err="1">
                <a:solidFill>
                  <a:schemeClr val="tx2"/>
                </a:solidFill>
                <a:latin typeface="+mn-lt"/>
              </a:rPr>
              <a:t>transaksi</a:t>
            </a:r>
            <a:r>
              <a:rPr lang="en-US" sz="2400" b="1" dirty="0">
                <a:solidFill>
                  <a:schemeClr val="tx2"/>
                </a:solidFill>
                <a:latin typeface="+mn-lt"/>
              </a:rPr>
              <a:t> </a:t>
            </a:r>
            <a:r>
              <a:rPr lang="en-US" sz="2400" b="1" dirty="0" err="1">
                <a:solidFill>
                  <a:schemeClr val="tx2"/>
                </a:solidFill>
                <a:latin typeface="+mn-lt"/>
              </a:rPr>
              <a:t>penjualan</a:t>
            </a:r>
            <a:r>
              <a:rPr lang="en-US" sz="2400" b="1" dirty="0">
                <a:solidFill>
                  <a:schemeClr val="tx2"/>
                </a:solidFill>
                <a:latin typeface="+mn-lt"/>
              </a:rPr>
              <a:t> asset?</a:t>
            </a:r>
          </a:p>
          <a:p>
            <a:pPr marL="571500" indent="-571500" algn="l">
              <a:buFont typeface="Arial" panose="020B0604020202020204" pitchFamily="34" charset="0"/>
              <a:buChar char="•"/>
            </a:pPr>
            <a:r>
              <a:rPr lang="en-US" sz="2400" b="1" dirty="0" err="1">
                <a:solidFill>
                  <a:schemeClr val="tx2"/>
                </a:solidFill>
                <a:latin typeface="+mn-lt"/>
              </a:rPr>
              <a:t>Berapa</a:t>
            </a:r>
            <a:r>
              <a:rPr lang="en-US" sz="2400" b="1" dirty="0">
                <a:solidFill>
                  <a:schemeClr val="tx2"/>
                </a:solidFill>
                <a:latin typeface="+mn-lt"/>
              </a:rPr>
              <a:t> </a:t>
            </a:r>
            <a:r>
              <a:rPr lang="en-US" sz="2400" b="1" dirty="0" err="1">
                <a:solidFill>
                  <a:schemeClr val="tx2"/>
                </a:solidFill>
                <a:latin typeface="+mn-lt"/>
              </a:rPr>
              <a:t>saldo</a:t>
            </a:r>
            <a:r>
              <a:rPr lang="en-US" sz="2400" b="1" dirty="0">
                <a:solidFill>
                  <a:schemeClr val="tx2"/>
                </a:solidFill>
                <a:latin typeface="+mn-lt"/>
              </a:rPr>
              <a:t> </a:t>
            </a:r>
            <a:r>
              <a:rPr lang="en-US" sz="2400" b="1" dirty="0" err="1">
                <a:solidFill>
                  <a:schemeClr val="tx2"/>
                </a:solidFill>
                <a:latin typeface="+mn-lt"/>
              </a:rPr>
              <a:t>hutang</a:t>
            </a:r>
            <a:r>
              <a:rPr lang="en-US" sz="2400" b="1" dirty="0">
                <a:solidFill>
                  <a:schemeClr val="tx2"/>
                </a:solidFill>
                <a:latin typeface="+mn-lt"/>
              </a:rPr>
              <a:t> per </a:t>
            </a:r>
            <a:r>
              <a:rPr lang="en-US" sz="2400" b="1" dirty="0" err="1">
                <a:solidFill>
                  <a:schemeClr val="tx2"/>
                </a:solidFill>
                <a:latin typeface="+mn-lt"/>
              </a:rPr>
              <a:t>akhir</a:t>
            </a:r>
            <a:r>
              <a:rPr lang="en-US" sz="2400" b="1" dirty="0">
                <a:solidFill>
                  <a:schemeClr val="tx2"/>
                </a:solidFill>
                <a:latin typeface="+mn-lt"/>
              </a:rPr>
              <a:t> </a:t>
            </a:r>
            <a:r>
              <a:rPr lang="en-US" sz="2400" b="1" dirty="0" err="1">
                <a:solidFill>
                  <a:schemeClr val="tx2"/>
                </a:solidFill>
                <a:latin typeface="+mn-lt"/>
              </a:rPr>
              <a:t>tahun</a:t>
            </a:r>
            <a:r>
              <a:rPr lang="en-US" sz="2400" b="1" dirty="0">
                <a:solidFill>
                  <a:schemeClr val="tx2"/>
                </a:solidFill>
                <a:latin typeface="+mn-lt"/>
              </a:rPr>
              <a:t>?</a:t>
            </a:r>
          </a:p>
          <a:p>
            <a:pPr marL="571500" indent="-571500" algn="l">
              <a:buFont typeface="Arial" panose="020B0604020202020204" pitchFamily="34" charset="0"/>
              <a:buChar char="•"/>
            </a:pPr>
            <a:r>
              <a:rPr lang="en-US" sz="2400" b="1" dirty="0" err="1">
                <a:solidFill>
                  <a:schemeClr val="tx2"/>
                </a:solidFill>
                <a:latin typeface="+mn-lt"/>
              </a:rPr>
              <a:t>Bagaimana</a:t>
            </a:r>
            <a:r>
              <a:rPr lang="en-US" sz="2400" b="1" dirty="0">
                <a:solidFill>
                  <a:schemeClr val="tx2"/>
                </a:solidFill>
                <a:latin typeface="+mn-lt"/>
              </a:rPr>
              <a:t> </a:t>
            </a:r>
            <a:r>
              <a:rPr lang="en-US" sz="2400" b="1" dirty="0" err="1">
                <a:solidFill>
                  <a:schemeClr val="tx2"/>
                </a:solidFill>
                <a:latin typeface="+mn-lt"/>
              </a:rPr>
              <a:t>perkiraan</a:t>
            </a:r>
            <a:r>
              <a:rPr lang="en-US" sz="2400" b="1" dirty="0">
                <a:solidFill>
                  <a:schemeClr val="tx2"/>
                </a:solidFill>
                <a:latin typeface="+mn-lt"/>
              </a:rPr>
              <a:t> </a:t>
            </a:r>
            <a:r>
              <a:rPr lang="en-US" sz="2400" b="1" dirty="0" err="1">
                <a:solidFill>
                  <a:schemeClr val="tx2"/>
                </a:solidFill>
                <a:latin typeface="+mn-lt"/>
              </a:rPr>
              <a:t>biaya</a:t>
            </a:r>
            <a:r>
              <a:rPr lang="en-US" sz="2400" b="1" dirty="0">
                <a:solidFill>
                  <a:schemeClr val="tx2"/>
                </a:solidFill>
                <a:latin typeface="+mn-lt"/>
              </a:rPr>
              <a:t> </a:t>
            </a:r>
            <a:r>
              <a:rPr lang="en-US" sz="2400" b="1" dirty="0" err="1">
                <a:solidFill>
                  <a:schemeClr val="tx2"/>
                </a:solidFill>
                <a:latin typeface="+mn-lt"/>
              </a:rPr>
              <a:t>hidup</a:t>
            </a:r>
            <a:r>
              <a:rPr lang="en-US" sz="2400" b="1" dirty="0">
                <a:solidFill>
                  <a:schemeClr val="tx2"/>
                </a:solidFill>
                <a:latin typeface="+mn-lt"/>
              </a:rPr>
              <a:t> </a:t>
            </a:r>
            <a:r>
              <a:rPr lang="en-US" sz="2400" b="1" dirty="0" err="1">
                <a:solidFill>
                  <a:schemeClr val="tx2"/>
                </a:solidFill>
                <a:latin typeface="+mn-lt"/>
              </a:rPr>
              <a:t>bulanan</a:t>
            </a:r>
            <a:r>
              <a:rPr lang="en-US" sz="2400" b="1" dirty="0">
                <a:solidFill>
                  <a:schemeClr val="tx2"/>
                </a:solidFill>
                <a:latin typeface="+mn-lt"/>
              </a:rPr>
              <a:t>?</a:t>
            </a:r>
            <a:endParaRPr lang="en-US" sz="2400" dirty="0">
              <a:latin typeface="+mn-lt"/>
            </a:endParaRPr>
          </a:p>
        </p:txBody>
      </p:sp>
      <p:pic>
        <p:nvPicPr>
          <p:cNvPr id="10" name="Picture 9">
            <a:extLst>
              <a:ext uri="{FF2B5EF4-FFF2-40B4-BE49-F238E27FC236}">
                <a16:creationId xmlns:a16="http://schemas.microsoft.com/office/drawing/2014/main" id="{661ABC38-0E7D-4602-B9D1-A2A52FCF5A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8488" y="252438"/>
            <a:ext cx="1423325" cy="313621"/>
          </a:xfrm>
          <a:prstGeom prst="rect">
            <a:avLst/>
          </a:prstGeom>
        </p:spPr>
      </p:pic>
      <p:sp>
        <p:nvSpPr>
          <p:cNvPr id="11" name="TextBox 10">
            <a:extLst>
              <a:ext uri="{FF2B5EF4-FFF2-40B4-BE49-F238E27FC236}">
                <a16:creationId xmlns:a16="http://schemas.microsoft.com/office/drawing/2014/main" id="{4B7E57FC-2696-450E-A844-6739F5DF5051}"/>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3187146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A12AA2A8-B2A7-44FD-AFBA-63578F18ED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235" y="56567"/>
            <a:ext cx="2821901" cy="536860"/>
          </a:xfrm>
          <a:prstGeom prst="rect">
            <a:avLst/>
          </a:prstGeom>
        </p:spPr>
      </p:pic>
      <p:sp>
        <p:nvSpPr>
          <p:cNvPr id="38" name="Rounded Rectangle 37"/>
          <p:cNvSpPr/>
          <p:nvPr/>
        </p:nvSpPr>
        <p:spPr>
          <a:xfrm>
            <a:off x="1972686" y="1110078"/>
            <a:ext cx="8165206" cy="1133341"/>
          </a:xfrm>
          <a:prstGeom prst="roundRect">
            <a:avLst/>
          </a:prstGeom>
          <a:solidFill>
            <a:schemeClr val="bg1"/>
          </a:solidFill>
          <a:ln w="12700" cap="flat">
            <a:noFill/>
            <a:prstDash val="solid"/>
            <a:miter/>
          </a:ln>
        </p:spPr>
        <p:txBody>
          <a:bodyPr rtlCol="0" anchor="ctr"/>
          <a:lstStyle/>
          <a:p>
            <a:pPr algn="l"/>
            <a:endParaRPr lang="en-US" dirty="0"/>
          </a:p>
        </p:txBody>
      </p:sp>
      <p:sp>
        <p:nvSpPr>
          <p:cNvPr id="44" name="TextBox 43"/>
          <p:cNvSpPr txBox="1"/>
          <p:nvPr/>
        </p:nvSpPr>
        <p:spPr>
          <a:xfrm>
            <a:off x="936961" y="1149071"/>
            <a:ext cx="7079661" cy="461665"/>
          </a:xfrm>
          <a:prstGeom prst="rect">
            <a:avLst/>
          </a:prstGeom>
          <a:noFill/>
        </p:spPr>
        <p:txBody>
          <a:bodyPr wrap="square" rtlCol="0">
            <a:spAutoFit/>
          </a:bodyPr>
          <a:lstStyle/>
          <a:p>
            <a:r>
              <a:rPr lang="en-US" sz="2400" dirty="0" err="1">
                <a:solidFill>
                  <a:schemeClr val="accent6">
                    <a:lumMod val="50000"/>
                  </a:schemeClr>
                </a:solidFill>
              </a:rPr>
              <a:t>Akses</a:t>
            </a:r>
            <a:r>
              <a:rPr lang="en-US" sz="2400" dirty="0">
                <a:solidFill>
                  <a:schemeClr val="accent6">
                    <a:lumMod val="50000"/>
                  </a:schemeClr>
                </a:solidFill>
              </a:rPr>
              <a:t> </a:t>
            </a:r>
            <a:r>
              <a:rPr lang="en-US" sz="2400" dirty="0" err="1">
                <a:solidFill>
                  <a:schemeClr val="accent6">
                    <a:lumMod val="50000"/>
                  </a:schemeClr>
                </a:solidFill>
              </a:rPr>
              <a:t>akun</a:t>
            </a:r>
            <a:r>
              <a:rPr lang="en-US" sz="2400" dirty="0">
                <a:solidFill>
                  <a:schemeClr val="accent6">
                    <a:lumMod val="50000"/>
                  </a:schemeClr>
                </a:solidFill>
              </a:rPr>
              <a:t> DJP Online &amp; email yang </a:t>
            </a:r>
            <a:r>
              <a:rPr lang="en-US" sz="2400" dirty="0" err="1">
                <a:solidFill>
                  <a:schemeClr val="accent6">
                    <a:lumMod val="50000"/>
                  </a:schemeClr>
                </a:solidFill>
              </a:rPr>
              <a:t>terhubung</a:t>
            </a:r>
            <a:endParaRPr lang="en-US" sz="2400" dirty="0">
              <a:solidFill>
                <a:schemeClr val="accent6">
                  <a:lumMod val="50000"/>
                </a:schemeClr>
              </a:solidFill>
            </a:endParaRPr>
          </a:p>
        </p:txBody>
      </p:sp>
      <p:sp>
        <p:nvSpPr>
          <p:cNvPr id="45" name="TextBox 44"/>
          <p:cNvSpPr txBox="1"/>
          <p:nvPr/>
        </p:nvSpPr>
        <p:spPr>
          <a:xfrm>
            <a:off x="3280502" y="1812913"/>
            <a:ext cx="6496544" cy="830997"/>
          </a:xfrm>
          <a:prstGeom prst="rect">
            <a:avLst/>
          </a:prstGeom>
          <a:noFill/>
        </p:spPr>
        <p:txBody>
          <a:bodyPr wrap="square" rtlCol="0">
            <a:spAutoFit/>
          </a:bodyPr>
          <a:lstStyle/>
          <a:p>
            <a:r>
              <a:rPr lang="en-US" sz="2400" dirty="0">
                <a:solidFill>
                  <a:schemeClr val="accent6">
                    <a:lumMod val="50000"/>
                  </a:schemeClr>
                </a:solidFill>
              </a:rPr>
              <a:t>SPT </a:t>
            </a:r>
            <a:r>
              <a:rPr lang="en-US" sz="2400" dirty="0" err="1">
                <a:solidFill>
                  <a:schemeClr val="accent6">
                    <a:lumMod val="50000"/>
                  </a:schemeClr>
                </a:solidFill>
              </a:rPr>
              <a:t>Tahun</a:t>
            </a:r>
            <a:r>
              <a:rPr lang="en-US" sz="2400" dirty="0">
                <a:solidFill>
                  <a:schemeClr val="accent6">
                    <a:lumMod val="50000"/>
                  </a:schemeClr>
                </a:solidFill>
              </a:rPr>
              <a:t> </a:t>
            </a:r>
            <a:r>
              <a:rPr lang="en-US" sz="2400" dirty="0" err="1">
                <a:solidFill>
                  <a:schemeClr val="accent6">
                    <a:lumMod val="50000"/>
                  </a:schemeClr>
                </a:solidFill>
              </a:rPr>
              <a:t>sebelumnya</a:t>
            </a:r>
            <a:r>
              <a:rPr lang="en-US" sz="2400" dirty="0">
                <a:solidFill>
                  <a:schemeClr val="accent6">
                    <a:lumMod val="50000"/>
                  </a:schemeClr>
                </a:solidFill>
              </a:rPr>
              <a:t> (</a:t>
            </a:r>
            <a:r>
              <a:rPr lang="en-US" sz="2400" dirty="0" err="1">
                <a:solidFill>
                  <a:schemeClr val="accent6">
                    <a:lumMod val="50000"/>
                  </a:schemeClr>
                </a:solidFill>
              </a:rPr>
              <a:t>pastikan</a:t>
            </a:r>
            <a:r>
              <a:rPr lang="en-US" sz="2400" dirty="0">
                <a:solidFill>
                  <a:schemeClr val="accent6">
                    <a:lumMod val="50000"/>
                  </a:schemeClr>
                </a:solidFill>
              </a:rPr>
              <a:t> </a:t>
            </a:r>
            <a:r>
              <a:rPr lang="en-US" sz="2400" dirty="0" err="1">
                <a:solidFill>
                  <a:schemeClr val="accent6">
                    <a:lumMod val="50000"/>
                  </a:schemeClr>
                </a:solidFill>
              </a:rPr>
              <a:t>anda</a:t>
            </a:r>
            <a:r>
              <a:rPr lang="en-US" sz="2400" dirty="0">
                <a:solidFill>
                  <a:schemeClr val="accent6">
                    <a:lumMod val="50000"/>
                  </a:schemeClr>
                </a:solidFill>
              </a:rPr>
              <a:t> </a:t>
            </a:r>
            <a:r>
              <a:rPr lang="en-US" sz="2400" dirty="0" err="1">
                <a:solidFill>
                  <a:schemeClr val="accent6">
                    <a:lumMod val="50000"/>
                  </a:schemeClr>
                </a:solidFill>
              </a:rPr>
              <a:t>memiliki</a:t>
            </a:r>
            <a:r>
              <a:rPr lang="en-US" sz="2400" dirty="0">
                <a:solidFill>
                  <a:schemeClr val="accent6">
                    <a:lumMod val="50000"/>
                  </a:schemeClr>
                </a:solidFill>
              </a:rPr>
              <a:t> </a:t>
            </a:r>
            <a:r>
              <a:rPr lang="en-US" sz="2400" dirty="0" err="1">
                <a:solidFill>
                  <a:schemeClr val="accent6">
                    <a:lumMod val="50000"/>
                  </a:schemeClr>
                </a:solidFill>
              </a:rPr>
              <a:t>arsip</a:t>
            </a:r>
            <a:r>
              <a:rPr lang="en-US" sz="2400" dirty="0">
                <a:solidFill>
                  <a:schemeClr val="accent6">
                    <a:lumMod val="50000"/>
                  </a:schemeClr>
                </a:solidFill>
              </a:rPr>
              <a:t>)</a:t>
            </a:r>
          </a:p>
        </p:txBody>
      </p:sp>
      <p:sp>
        <p:nvSpPr>
          <p:cNvPr id="46" name="TextBox 45"/>
          <p:cNvSpPr txBox="1"/>
          <p:nvPr/>
        </p:nvSpPr>
        <p:spPr>
          <a:xfrm>
            <a:off x="3280501" y="2816637"/>
            <a:ext cx="7171793" cy="461665"/>
          </a:xfrm>
          <a:prstGeom prst="rect">
            <a:avLst/>
          </a:prstGeom>
          <a:noFill/>
        </p:spPr>
        <p:txBody>
          <a:bodyPr wrap="square" rtlCol="0">
            <a:spAutoFit/>
          </a:bodyPr>
          <a:lstStyle/>
          <a:p>
            <a:r>
              <a:rPr lang="en-US" sz="2400" dirty="0">
                <a:solidFill>
                  <a:schemeClr val="accent6">
                    <a:lumMod val="50000"/>
                  </a:schemeClr>
                </a:solidFill>
              </a:rPr>
              <a:t>Data </a:t>
            </a:r>
            <a:r>
              <a:rPr lang="en-US" sz="2400" dirty="0" err="1">
                <a:solidFill>
                  <a:schemeClr val="accent6">
                    <a:lumMod val="50000"/>
                  </a:schemeClr>
                </a:solidFill>
              </a:rPr>
              <a:t>arsip</a:t>
            </a:r>
            <a:r>
              <a:rPr lang="en-US" sz="2400" dirty="0">
                <a:solidFill>
                  <a:schemeClr val="accent6">
                    <a:lumMod val="50000"/>
                  </a:schemeClr>
                </a:solidFill>
              </a:rPr>
              <a:t> </a:t>
            </a:r>
            <a:r>
              <a:rPr lang="en-US" sz="2400" dirty="0" err="1">
                <a:solidFill>
                  <a:schemeClr val="accent6">
                    <a:lumMod val="50000"/>
                  </a:schemeClr>
                </a:solidFill>
              </a:rPr>
              <a:t>pembayaran</a:t>
            </a:r>
            <a:r>
              <a:rPr lang="en-US" sz="2400" dirty="0">
                <a:solidFill>
                  <a:schemeClr val="accent6">
                    <a:lumMod val="50000"/>
                  </a:schemeClr>
                </a:solidFill>
              </a:rPr>
              <a:t> &amp; </a:t>
            </a:r>
            <a:r>
              <a:rPr lang="en-US" sz="2400" dirty="0" err="1">
                <a:solidFill>
                  <a:schemeClr val="accent6">
                    <a:lumMod val="50000"/>
                  </a:schemeClr>
                </a:solidFill>
              </a:rPr>
              <a:t>pelaporan</a:t>
            </a:r>
            <a:r>
              <a:rPr lang="en-US" sz="2400" dirty="0">
                <a:solidFill>
                  <a:schemeClr val="accent6">
                    <a:lumMod val="50000"/>
                  </a:schemeClr>
                </a:solidFill>
              </a:rPr>
              <a:t> SPT masa</a:t>
            </a:r>
          </a:p>
        </p:txBody>
      </p:sp>
      <p:sp>
        <p:nvSpPr>
          <p:cNvPr id="2" name="Cloud 1"/>
          <p:cNvSpPr/>
          <p:nvPr/>
        </p:nvSpPr>
        <p:spPr>
          <a:xfrm>
            <a:off x="8307039" y="1186246"/>
            <a:ext cx="520252" cy="489398"/>
          </a:xfrm>
          <a:prstGeom prst="cloud">
            <a:avLst/>
          </a:prstGeom>
          <a:solidFill>
            <a:schemeClr val="accent6">
              <a:lumMod val="75000"/>
            </a:schemeClr>
          </a:solidFill>
          <a:ln w="12700" cap="flat">
            <a:noFill/>
            <a:prstDash val="solid"/>
            <a:miter/>
          </a:ln>
        </p:spPr>
        <p:txBody>
          <a:bodyPr rtlCol="0" anchor="ctr"/>
          <a:lstStyle/>
          <a:p>
            <a:pPr algn="ctr"/>
            <a:r>
              <a:rPr lang="en-US" dirty="0">
                <a:solidFill>
                  <a:schemeClr val="bg1"/>
                </a:solidFill>
              </a:rPr>
              <a:t>1</a:t>
            </a:r>
          </a:p>
        </p:txBody>
      </p:sp>
      <p:sp>
        <p:nvSpPr>
          <p:cNvPr id="13" name="Cloud 12"/>
          <p:cNvSpPr/>
          <p:nvPr/>
        </p:nvSpPr>
        <p:spPr>
          <a:xfrm>
            <a:off x="9105876" y="2116254"/>
            <a:ext cx="520252" cy="489398"/>
          </a:xfrm>
          <a:prstGeom prst="cloud">
            <a:avLst/>
          </a:prstGeom>
          <a:solidFill>
            <a:schemeClr val="accent6">
              <a:lumMod val="75000"/>
            </a:schemeClr>
          </a:solidFill>
          <a:ln w="12700" cap="flat">
            <a:noFill/>
            <a:prstDash val="solid"/>
            <a:miter/>
          </a:ln>
        </p:spPr>
        <p:txBody>
          <a:bodyPr rtlCol="0" anchor="ctr"/>
          <a:lstStyle/>
          <a:p>
            <a:pPr algn="ctr"/>
            <a:r>
              <a:rPr lang="en-US" dirty="0">
                <a:solidFill>
                  <a:schemeClr val="bg1"/>
                </a:solidFill>
              </a:rPr>
              <a:t>2</a:t>
            </a:r>
          </a:p>
        </p:txBody>
      </p:sp>
      <p:sp>
        <p:nvSpPr>
          <p:cNvPr id="14" name="Cloud 13"/>
          <p:cNvSpPr/>
          <p:nvPr/>
        </p:nvSpPr>
        <p:spPr>
          <a:xfrm>
            <a:off x="10090874" y="2905017"/>
            <a:ext cx="520252" cy="489398"/>
          </a:xfrm>
          <a:prstGeom prst="cloud">
            <a:avLst/>
          </a:prstGeom>
          <a:solidFill>
            <a:schemeClr val="accent6">
              <a:lumMod val="75000"/>
            </a:schemeClr>
          </a:solidFill>
          <a:ln w="12700" cap="flat">
            <a:noFill/>
            <a:prstDash val="solid"/>
            <a:miter/>
          </a:ln>
        </p:spPr>
        <p:txBody>
          <a:bodyPr rtlCol="0" anchor="ctr"/>
          <a:lstStyle/>
          <a:p>
            <a:pPr algn="ctr"/>
            <a:r>
              <a:rPr lang="en-US" dirty="0">
                <a:solidFill>
                  <a:schemeClr val="bg1"/>
                </a:solidFill>
              </a:rPr>
              <a:t>3</a:t>
            </a:r>
          </a:p>
        </p:txBody>
      </p:sp>
      <p:sp>
        <p:nvSpPr>
          <p:cNvPr id="18" name="Cloud 17"/>
          <p:cNvSpPr/>
          <p:nvPr/>
        </p:nvSpPr>
        <p:spPr>
          <a:xfrm>
            <a:off x="9516920" y="3441612"/>
            <a:ext cx="520252" cy="489398"/>
          </a:xfrm>
          <a:prstGeom prst="cloud">
            <a:avLst/>
          </a:prstGeom>
          <a:solidFill>
            <a:schemeClr val="accent6">
              <a:lumMod val="75000"/>
            </a:schemeClr>
          </a:solidFill>
          <a:ln w="12700" cap="flat">
            <a:noFill/>
            <a:prstDash val="solid"/>
            <a:miter/>
          </a:ln>
        </p:spPr>
        <p:txBody>
          <a:bodyPr rtlCol="0" anchor="ctr"/>
          <a:lstStyle/>
          <a:p>
            <a:pPr algn="ctr"/>
            <a:r>
              <a:rPr lang="en-US" dirty="0">
                <a:solidFill>
                  <a:schemeClr val="bg1"/>
                </a:solidFill>
              </a:rPr>
              <a:t>4</a:t>
            </a:r>
          </a:p>
        </p:txBody>
      </p:sp>
      <p:sp>
        <p:nvSpPr>
          <p:cNvPr id="19" name="TextBox 18"/>
          <p:cNvSpPr txBox="1"/>
          <p:nvPr/>
        </p:nvSpPr>
        <p:spPr>
          <a:xfrm>
            <a:off x="3280501" y="3383864"/>
            <a:ext cx="6236419" cy="461665"/>
          </a:xfrm>
          <a:prstGeom prst="rect">
            <a:avLst/>
          </a:prstGeom>
          <a:noFill/>
        </p:spPr>
        <p:txBody>
          <a:bodyPr wrap="square" rtlCol="0">
            <a:spAutoFit/>
          </a:bodyPr>
          <a:lstStyle/>
          <a:p>
            <a:r>
              <a:rPr lang="en-US" sz="2400" dirty="0">
                <a:solidFill>
                  <a:schemeClr val="accent6">
                    <a:lumMod val="50000"/>
                  </a:schemeClr>
                </a:solidFill>
              </a:rPr>
              <a:t>Bukti </a:t>
            </a:r>
            <a:r>
              <a:rPr lang="en-US" sz="2400" dirty="0" err="1">
                <a:solidFill>
                  <a:schemeClr val="accent6">
                    <a:lumMod val="50000"/>
                  </a:schemeClr>
                </a:solidFill>
              </a:rPr>
              <a:t>potong</a:t>
            </a:r>
            <a:r>
              <a:rPr lang="en-US" sz="2400" dirty="0">
                <a:solidFill>
                  <a:schemeClr val="accent6">
                    <a:lumMod val="50000"/>
                  </a:schemeClr>
                </a:solidFill>
              </a:rPr>
              <a:t> </a:t>
            </a:r>
            <a:r>
              <a:rPr lang="en-US" sz="2400" dirty="0" err="1">
                <a:solidFill>
                  <a:schemeClr val="accent6">
                    <a:lumMod val="50000"/>
                  </a:schemeClr>
                </a:solidFill>
              </a:rPr>
              <a:t>dari</a:t>
            </a:r>
            <a:r>
              <a:rPr lang="en-US" sz="2400" dirty="0">
                <a:solidFill>
                  <a:schemeClr val="accent6">
                    <a:lumMod val="50000"/>
                  </a:schemeClr>
                </a:solidFill>
              </a:rPr>
              <a:t> </a:t>
            </a:r>
            <a:r>
              <a:rPr lang="en-US" sz="2400" dirty="0" err="1">
                <a:solidFill>
                  <a:schemeClr val="accent6">
                    <a:lumMod val="50000"/>
                  </a:schemeClr>
                </a:solidFill>
              </a:rPr>
              <a:t>lawan</a:t>
            </a:r>
            <a:r>
              <a:rPr lang="en-US" sz="2400" dirty="0">
                <a:solidFill>
                  <a:schemeClr val="accent6">
                    <a:lumMod val="50000"/>
                  </a:schemeClr>
                </a:solidFill>
              </a:rPr>
              <a:t> </a:t>
            </a:r>
            <a:r>
              <a:rPr lang="en-US" sz="2400" dirty="0" err="1">
                <a:solidFill>
                  <a:schemeClr val="accent6">
                    <a:lumMod val="50000"/>
                  </a:schemeClr>
                </a:solidFill>
              </a:rPr>
              <a:t>transaksi</a:t>
            </a:r>
            <a:r>
              <a:rPr lang="en-US" sz="2400" dirty="0">
                <a:solidFill>
                  <a:schemeClr val="accent6">
                    <a:lumMod val="50000"/>
                  </a:schemeClr>
                </a:solidFill>
              </a:rPr>
              <a:t> (</a:t>
            </a:r>
            <a:r>
              <a:rPr lang="en-US" sz="2400" dirty="0" err="1">
                <a:solidFill>
                  <a:schemeClr val="accent6">
                    <a:lumMod val="50000"/>
                  </a:schemeClr>
                </a:solidFill>
              </a:rPr>
              <a:t>jika</a:t>
            </a:r>
            <a:r>
              <a:rPr lang="en-US" sz="2400" dirty="0">
                <a:solidFill>
                  <a:schemeClr val="accent6">
                    <a:lumMod val="50000"/>
                  </a:schemeClr>
                </a:solidFill>
              </a:rPr>
              <a:t> </a:t>
            </a:r>
            <a:r>
              <a:rPr lang="en-US" sz="2400" dirty="0" err="1">
                <a:solidFill>
                  <a:schemeClr val="accent6">
                    <a:lumMod val="50000"/>
                  </a:schemeClr>
                </a:solidFill>
              </a:rPr>
              <a:t>ada</a:t>
            </a:r>
            <a:r>
              <a:rPr lang="en-US" sz="2400" dirty="0">
                <a:solidFill>
                  <a:schemeClr val="accent6">
                    <a:lumMod val="50000"/>
                  </a:schemeClr>
                </a:solidFill>
              </a:rPr>
              <a:t>)</a:t>
            </a:r>
          </a:p>
        </p:txBody>
      </p:sp>
      <p:pic>
        <p:nvPicPr>
          <p:cNvPr id="15" name="Picture 14">
            <a:extLst>
              <a:ext uri="{FF2B5EF4-FFF2-40B4-BE49-F238E27FC236}">
                <a16:creationId xmlns:a16="http://schemas.microsoft.com/office/drawing/2014/main" id="{B939256C-0BC0-45DB-810C-29140FB43E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961" y="2332211"/>
            <a:ext cx="1921251" cy="2564969"/>
          </a:xfrm>
          <a:prstGeom prst="rect">
            <a:avLst/>
          </a:prstGeom>
        </p:spPr>
      </p:pic>
      <p:sp>
        <p:nvSpPr>
          <p:cNvPr id="20" name="TextBox 19">
            <a:extLst>
              <a:ext uri="{FF2B5EF4-FFF2-40B4-BE49-F238E27FC236}">
                <a16:creationId xmlns:a16="http://schemas.microsoft.com/office/drawing/2014/main" id="{F6777C65-AB22-4A63-A390-ADA7BC009EFF}"/>
              </a:ext>
            </a:extLst>
          </p:cNvPr>
          <p:cNvSpPr txBox="1"/>
          <p:nvPr/>
        </p:nvSpPr>
        <p:spPr>
          <a:xfrm>
            <a:off x="767235" y="6341012"/>
            <a:ext cx="5630079" cy="461665"/>
          </a:xfrm>
          <a:prstGeom prst="rect">
            <a:avLst/>
          </a:prstGeom>
          <a:noFill/>
        </p:spPr>
        <p:txBody>
          <a:bodyPr wrap="square" rtlCol="0">
            <a:spAutoFit/>
          </a:bodyPr>
          <a:lstStyle/>
          <a:p>
            <a:r>
              <a:rPr lang="en-US" sz="2400" dirty="0" err="1">
                <a:solidFill>
                  <a:schemeClr val="accent6">
                    <a:lumMod val="50000"/>
                  </a:schemeClr>
                </a:solidFill>
              </a:rPr>
              <a:t>Kartu</a:t>
            </a:r>
            <a:r>
              <a:rPr lang="en-US" sz="2400" dirty="0">
                <a:solidFill>
                  <a:schemeClr val="accent6">
                    <a:lumMod val="50000"/>
                  </a:schemeClr>
                </a:solidFill>
              </a:rPr>
              <a:t> </a:t>
            </a:r>
            <a:r>
              <a:rPr lang="en-US" sz="2400" dirty="0" err="1">
                <a:solidFill>
                  <a:schemeClr val="accent6">
                    <a:lumMod val="50000"/>
                  </a:schemeClr>
                </a:solidFill>
              </a:rPr>
              <a:t>keluarga</a:t>
            </a:r>
            <a:endParaRPr lang="en-US" sz="2400" dirty="0">
              <a:solidFill>
                <a:schemeClr val="accent6">
                  <a:lumMod val="50000"/>
                </a:schemeClr>
              </a:solidFill>
            </a:endParaRPr>
          </a:p>
        </p:txBody>
      </p:sp>
      <p:sp>
        <p:nvSpPr>
          <p:cNvPr id="21" name="TextBox 20">
            <a:extLst>
              <a:ext uri="{FF2B5EF4-FFF2-40B4-BE49-F238E27FC236}">
                <a16:creationId xmlns:a16="http://schemas.microsoft.com/office/drawing/2014/main" id="{16BBE4AB-0B91-4A44-9C9B-B5B9FE806A00}"/>
              </a:ext>
            </a:extLst>
          </p:cNvPr>
          <p:cNvSpPr txBox="1"/>
          <p:nvPr/>
        </p:nvSpPr>
        <p:spPr>
          <a:xfrm>
            <a:off x="767236" y="5243293"/>
            <a:ext cx="5630079" cy="461665"/>
          </a:xfrm>
          <a:prstGeom prst="rect">
            <a:avLst/>
          </a:prstGeom>
          <a:noFill/>
        </p:spPr>
        <p:txBody>
          <a:bodyPr wrap="square" rtlCol="0">
            <a:spAutoFit/>
          </a:bodyPr>
          <a:lstStyle/>
          <a:p>
            <a:r>
              <a:rPr lang="en-US" sz="2400" dirty="0" err="1">
                <a:solidFill>
                  <a:schemeClr val="accent6">
                    <a:lumMod val="50000"/>
                  </a:schemeClr>
                </a:solidFill>
              </a:rPr>
              <a:t>Rekap</a:t>
            </a:r>
            <a:r>
              <a:rPr lang="en-US" sz="2400" dirty="0">
                <a:solidFill>
                  <a:schemeClr val="accent6">
                    <a:lumMod val="50000"/>
                  </a:schemeClr>
                </a:solidFill>
              </a:rPr>
              <a:t> </a:t>
            </a:r>
            <a:r>
              <a:rPr lang="en-US" sz="2400" dirty="0" err="1">
                <a:solidFill>
                  <a:schemeClr val="accent6">
                    <a:lumMod val="50000"/>
                  </a:schemeClr>
                </a:solidFill>
              </a:rPr>
              <a:t>Pencatatan</a:t>
            </a:r>
            <a:r>
              <a:rPr lang="en-US" sz="2400" dirty="0">
                <a:solidFill>
                  <a:schemeClr val="accent6">
                    <a:lumMod val="50000"/>
                  </a:schemeClr>
                </a:solidFill>
              </a:rPr>
              <a:t> </a:t>
            </a:r>
            <a:r>
              <a:rPr lang="en-US" sz="2400" dirty="0" err="1">
                <a:solidFill>
                  <a:schemeClr val="accent6">
                    <a:lumMod val="50000"/>
                  </a:schemeClr>
                </a:solidFill>
              </a:rPr>
              <a:t>Penghasilan</a:t>
            </a:r>
            <a:r>
              <a:rPr lang="en-US" sz="2400" dirty="0">
                <a:solidFill>
                  <a:schemeClr val="accent6">
                    <a:lumMod val="50000"/>
                  </a:schemeClr>
                </a:solidFill>
              </a:rPr>
              <a:t> / </a:t>
            </a:r>
            <a:r>
              <a:rPr lang="en-US" sz="2400" dirty="0" err="1">
                <a:solidFill>
                  <a:schemeClr val="accent6">
                    <a:lumMod val="50000"/>
                  </a:schemeClr>
                </a:solidFill>
              </a:rPr>
              <a:t>omzet</a:t>
            </a:r>
            <a:endParaRPr lang="en-US" sz="2400" dirty="0">
              <a:solidFill>
                <a:schemeClr val="accent6">
                  <a:lumMod val="50000"/>
                </a:schemeClr>
              </a:solidFill>
            </a:endParaRPr>
          </a:p>
        </p:txBody>
      </p:sp>
      <p:sp>
        <p:nvSpPr>
          <p:cNvPr id="22" name="TextBox 21">
            <a:extLst>
              <a:ext uri="{FF2B5EF4-FFF2-40B4-BE49-F238E27FC236}">
                <a16:creationId xmlns:a16="http://schemas.microsoft.com/office/drawing/2014/main" id="{69904CCB-5941-4905-A0E3-A00EAEF274AF}"/>
              </a:ext>
            </a:extLst>
          </p:cNvPr>
          <p:cNvSpPr txBox="1"/>
          <p:nvPr/>
        </p:nvSpPr>
        <p:spPr>
          <a:xfrm>
            <a:off x="3280501" y="4044981"/>
            <a:ext cx="6496545" cy="461665"/>
          </a:xfrm>
          <a:prstGeom prst="rect">
            <a:avLst/>
          </a:prstGeom>
          <a:noFill/>
        </p:spPr>
        <p:txBody>
          <a:bodyPr wrap="square" rtlCol="0">
            <a:spAutoFit/>
          </a:bodyPr>
          <a:lstStyle/>
          <a:p>
            <a:r>
              <a:rPr lang="en-US" sz="2400" dirty="0" err="1">
                <a:solidFill>
                  <a:schemeClr val="accent6">
                    <a:lumMod val="50000"/>
                  </a:schemeClr>
                </a:solidFill>
              </a:rPr>
              <a:t>Rekap</a:t>
            </a:r>
            <a:r>
              <a:rPr lang="en-US" sz="2400" dirty="0">
                <a:solidFill>
                  <a:schemeClr val="accent6">
                    <a:lumMod val="50000"/>
                  </a:schemeClr>
                </a:solidFill>
              </a:rPr>
              <a:t> </a:t>
            </a:r>
            <a:r>
              <a:rPr lang="en-US" sz="2400" dirty="0" err="1">
                <a:solidFill>
                  <a:schemeClr val="accent6">
                    <a:lumMod val="50000"/>
                  </a:schemeClr>
                </a:solidFill>
              </a:rPr>
              <a:t>pembelian</a:t>
            </a:r>
            <a:r>
              <a:rPr lang="en-US" sz="2400" dirty="0">
                <a:solidFill>
                  <a:schemeClr val="accent6">
                    <a:lumMod val="50000"/>
                  </a:schemeClr>
                </a:solidFill>
              </a:rPr>
              <a:t> </a:t>
            </a:r>
            <a:r>
              <a:rPr lang="en-US" sz="2400" dirty="0" err="1">
                <a:solidFill>
                  <a:schemeClr val="accent6">
                    <a:lumMod val="50000"/>
                  </a:schemeClr>
                </a:solidFill>
              </a:rPr>
              <a:t>maupun</a:t>
            </a:r>
            <a:r>
              <a:rPr lang="en-US" sz="2400" dirty="0">
                <a:solidFill>
                  <a:schemeClr val="accent6">
                    <a:lumMod val="50000"/>
                  </a:schemeClr>
                </a:solidFill>
              </a:rPr>
              <a:t> </a:t>
            </a:r>
            <a:r>
              <a:rPr lang="en-US" sz="2400" dirty="0" err="1">
                <a:solidFill>
                  <a:schemeClr val="accent6">
                    <a:lumMod val="50000"/>
                  </a:schemeClr>
                </a:solidFill>
              </a:rPr>
              <a:t>penjualan</a:t>
            </a:r>
            <a:r>
              <a:rPr lang="en-US" sz="2400" dirty="0">
                <a:solidFill>
                  <a:schemeClr val="accent6">
                    <a:lumMod val="50000"/>
                  </a:schemeClr>
                </a:solidFill>
              </a:rPr>
              <a:t> </a:t>
            </a:r>
            <a:r>
              <a:rPr lang="en-US" sz="2400" dirty="0" err="1">
                <a:solidFill>
                  <a:schemeClr val="accent6">
                    <a:lumMod val="50000"/>
                  </a:schemeClr>
                </a:solidFill>
              </a:rPr>
              <a:t>aset</a:t>
            </a:r>
            <a:endParaRPr lang="en-US" sz="2400" dirty="0">
              <a:solidFill>
                <a:schemeClr val="accent6">
                  <a:lumMod val="50000"/>
                </a:schemeClr>
              </a:solidFill>
            </a:endParaRPr>
          </a:p>
        </p:txBody>
      </p:sp>
      <p:sp>
        <p:nvSpPr>
          <p:cNvPr id="23" name="TextBox 22">
            <a:extLst>
              <a:ext uri="{FF2B5EF4-FFF2-40B4-BE49-F238E27FC236}">
                <a16:creationId xmlns:a16="http://schemas.microsoft.com/office/drawing/2014/main" id="{641E906A-523A-4727-8B8C-D6A538C2A0E8}"/>
              </a:ext>
            </a:extLst>
          </p:cNvPr>
          <p:cNvSpPr txBox="1"/>
          <p:nvPr/>
        </p:nvSpPr>
        <p:spPr>
          <a:xfrm>
            <a:off x="3280501" y="4629561"/>
            <a:ext cx="6496545" cy="461665"/>
          </a:xfrm>
          <a:prstGeom prst="rect">
            <a:avLst/>
          </a:prstGeom>
          <a:noFill/>
        </p:spPr>
        <p:txBody>
          <a:bodyPr wrap="square" rtlCol="0">
            <a:spAutoFit/>
          </a:bodyPr>
          <a:lstStyle/>
          <a:p>
            <a:r>
              <a:rPr lang="en-US" sz="2400" dirty="0" err="1">
                <a:solidFill>
                  <a:schemeClr val="accent6">
                    <a:lumMod val="50000"/>
                  </a:schemeClr>
                </a:solidFill>
              </a:rPr>
              <a:t>Saldo</a:t>
            </a:r>
            <a:r>
              <a:rPr lang="en-US" sz="2400" dirty="0">
                <a:solidFill>
                  <a:schemeClr val="accent6">
                    <a:lumMod val="50000"/>
                  </a:schemeClr>
                </a:solidFill>
              </a:rPr>
              <a:t> </a:t>
            </a:r>
            <a:r>
              <a:rPr lang="en-US" sz="2400" dirty="0" err="1">
                <a:solidFill>
                  <a:schemeClr val="accent6">
                    <a:lumMod val="50000"/>
                  </a:schemeClr>
                </a:solidFill>
              </a:rPr>
              <a:t>harta</a:t>
            </a:r>
            <a:r>
              <a:rPr lang="en-US" sz="2400" dirty="0">
                <a:solidFill>
                  <a:schemeClr val="accent6">
                    <a:lumMod val="50000"/>
                  </a:schemeClr>
                </a:solidFill>
              </a:rPr>
              <a:t> </a:t>
            </a:r>
            <a:r>
              <a:rPr lang="en-US" sz="2400" dirty="0" err="1">
                <a:solidFill>
                  <a:schemeClr val="accent6">
                    <a:lumMod val="50000"/>
                  </a:schemeClr>
                </a:solidFill>
              </a:rPr>
              <a:t>maupun</a:t>
            </a:r>
            <a:r>
              <a:rPr lang="en-US" sz="2400" dirty="0">
                <a:solidFill>
                  <a:schemeClr val="accent6">
                    <a:lumMod val="50000"/>
                  </a:schemeClr>
                </a:solidFill>
              </a:rPr>
              <a:t> </a:t>
            </a:r>
            <a:r>
              <a:rPr lang="en-US" sz="2400" dirty="0" err="1">
                <a:solidFill>
                  <a:schemeClr val="accent6">
                    <a:lumMod val="50000"/>
                  </a:schemeClr>
                </a:solidFill>
              </a:rPr>
              <a:t>hutang</a:t>
            </a:r>
            <a:r>
              <a:rPr lang="en-US" sz="2400" dirty="0">
                <a:solidFill>
                  <a:schemeClr val="accent6">
                    <a:lumMod val="50000"/>
                  </a:schemeClr>
                </a:solidFill>
              </a:rPr>
              <a:t> per </a:t>
            </a:r>
            <a:r>
              <a:rPr lang="en-US" sz="2400" dirty="0" err="1">
                <a:solidFill>
                  <a:schemeClr val="accent6">
                    <a:lumMod val="50000"/>
                  </a:schemeClr>
                </a:solidFill>
              </a:rPr>
              <a:t>akhir</a:t>
            </a:r>
            <a:r>
              <a:rPr lang="en-US" sz="2400" dirty="0">
                <a:solidFill>
                  <a:schemeClr val="accent6">
                    <a:lumMod val="50000"/>
                  </a:schemeClr>
                </a:solidFill>
              </a:rPr>
              <a:t> </a:t>
            </a:r>
            <a:r>
              <a:rPr lang="en-US" sz="2400" dirty="0" err="1">
                <a:solidFill>
                  <a:schemeClr val="accent6">
                    <a:lumMod val="50000"/>
                  </a:schemeClr>
                </a:solidFill>
              </a:rPr>
              <a:t>tahun</a:t>
            </a:r>
            <a:endParaRPr lang="en-US" sz="2400" dirty="0">
              <a:solidFill>
                <a:schemeClr val="accent6">
                  <a:lumMod val="50000"/>
                </a:schemeClr>
              </a:solidFill>
            </a:endParaRPr>
          </a:p>
        </p:txBody>
      </p:sp>
      <p:sp>
        <p:nvSpPr>
          <p:cNvPr id="24" name="TextBox 23">
            <a:extLst>
              <a:ext uri="{FF2B5EF4-FFF2-40B4-BE49-F238E27FC236}">
                <a16:creationId xmlns:a16="http://schemas.microsoft.com/office/drawing/2014/main" id="{7001780F-D636-462C-8E3B-F6A3C35BC4DC}"/>
              </a:ext>
            </a:extLst>
          </p:cNvPr>
          <p:cNvSpPr txBox="1"/>
          <p:nvPr/>
        </p:nvSpPr>
        <p:spPr>
          <a:xfrm>
            <a:off x="767235" y="5826260"/>
            <a:ext cx="5630079" cy="461665"/>
          </a:xfrm>
          <a:prstGeom prst="rect">
            <a:avLst/>
          </a:prstGeom>
          <a:noFill/>
        </p:spPr>
        <p:txBody>
          <a:bodyPr wrap="square" rtlCol="0">
            <a:spAutoFit/>
          </a:bodyPr>
          <a:lstStyle/>
          <a:p>
            <a:r>
              <a:rPr lang="en-US" sz="2400" dirty="0">
                <a:solidFill>
                  <a:schemeClr val="accent6">
                    <a:lumMod val="50000"/>
                  </a:schemeClr>
                </a:solidFill>
              </a:rPr>
              <a:t>Data </a:t>
            </a:r>
            <a:r>
              <a:rPr lang="en-US" sz="2400" dirty="0" err="1">
                <a:solidFill>
                  <a:schemeClr val="accent6">
                    <a:lumMod val="50000"/>
                  </a:schemeClr>
                </a:solidFill>
              </a:rPr>
              <a:t>Perkiraan</a:t>
            </a:r>
            <a:r>
              <a:rPr lang="en-US" sz="2400" dirty="0">
                <a:solidFill>
                  <a:schemeClr val="accent6">
                    <a:lumMod val="50000"/>
                  </a:schemeClr>
                </a:solidFill>
              </a:rPr>
              <a:t> </a:t>
            </a:r>
            <a:r>
              <a:rPr lang="en-US" sz="2400" dirty="0" err="1">
                <a:solidFill>
                  <a:schemeClr val="accent6">
                    <a:lumMod val="50000"/>
                  </a:schemeClr>
                </a:solidFill>
              </a:rPr>
              <a:t>biaya</a:t>
            </a:r>
            <a:r>
              <a:rPr lang="en-US" sz="2400" dirty="0">
                <a:solidFill>
                  <a:schemeClr val="accent6">
                    <a:lumMod val="50000"/>
                  </a:schemeClr>
                </a:solidFill>
              </a:rPr>
              <a:t> </a:t>
            </a:r>
            <a:r>
              <a:rPr lang="en-US" sz="2400" dirty="0" err="1">
                <a:solidFill>
                  <a:schemeClr val="accent6">
                    <a:lumMod val="50000"/>
                  </a:schemeClr>
                </a:solidFill>
              </a:rPr>
              <a:t>hidup</a:t>
            </a:r>
            <a:endParaRPr lang="en-US" sz="2400" dirty="0">
              <a:solidFill>
                <a:schemeClr val="accent6">
                  <a:lumMod val="50000"/>
                </a:schemeClr>
              </a:solidFill>
            </a:endParaRPr>
          </a:p>
        </p:txBody>
      </p:sp>
      <p:sp>
        <p:nvSpPr>
          <p:cNvPr id="25" name="Cloud 24">
            <a:extLst>
              <a:ext uri="{FF2B5EF4-FFF2-40B4-BE49-F238E27FC236}">
                <a16:creationId xmlns:a16="http://schemas.microsoft.com/office/drawing/2014/main" id="{D6111582-FA23-410E-988D-68FBBBAF204F}"/>
              </a:ext>
            </a:extLst>
          </p:cNvPr>
          <p:cNvSpPr/>
          <p:nvPr/>
        </p:nvSpPr>
        <p:spPr>
          <a:xfrm>
            <a:off x="9516920" y="4130462"/>
            <a:ext cx="520252" cy="489398"/>
          </a:xfrm>
          <a:prstGeom prst="cloud">
            <a:avLst/>
          </a:prstGeom>
          <a:solidFill>
            <a:schemeClr val="accent6">
              <a:lumMod val="75000"/>
            </a:schemeClr>
          </a:solidFill>
          <a:ln w="12700" cap="flat">
            <a:noFill/>
            <a:prstDash val="solid"/>
            <a:miter/>
          </a:ln>
        </p:spPr>
        <p:txBody>
          <a:bodyPr rtlCol="0" anchor="ctr"/>
          <a:lstStyle/>
          <a:p>
            <a:pPr algn="ctr"/>
            <a:r>
              <a:rPr lang="en-US" dirty="0">
                <a:solidFill>
                  <a:schemeClr val="bg1"/>
                </a:solidFill>
              </a:rPr>
              <a:t>5</a:t>
            </a:r>
          </a:p>
        </p:txBody>
      </p:sp>
      <p:sp>
        <p:nvSpPr>
          <p:cNvPr id="26" name="Cloud 25">
            <a:extLst>
              <a:ext uri="{FF2B5EF4-FFF2-40B4-BE49-F238E27FC236}">
                <a16:creationId xmlns:a16="http://schemas.microsoft.com/office/drawing/2014/main" id="{49F79CD4-D23A-40F5-9B9E-AD2A9A30A948}"/>
              </a:ext>
            </a:extLst>
          </p:cNvPr>
          <p:cNvSpPr/>
          <p:nvPr/>
        </p:nvSpPr>
        <p:spPr>
          <a:xfrm>
            <a:off x="10044080" y="4705341"/>
            <a:ext cx="520252" cy="489398"/>
          </a:xfrm>
          <a:prstGeom prst="cloud">
            <a:avLst/>
          </a:prstGeom>
          <a:solidFill>
            <a:schemeClr val="accent6">
              <a:lumMod val="75000"/>
            </a:schemeClr>
          </a:solidFill>
          <a:ln w="12700" cap="flat">
            <a:noFill/>
            <a:prstDash val="solid"/>
            <a:miter/>
          </a:ln>
        </p:spPr>
        <p:txBody>
          <a:bodyPr rtlCol="0" anchor="ctr"/>
          <a:lstStyle/>
          <a:p>
            <a:pPr algn="ctr"/>
            <a:r>
              <a:rPr lang="en-US" dirty="0">
                <a:solidFill>
                  <a:schemeClr val="bg1"/>
                </a:solidFill>
              </a:rPr>
              <a:t>6</a:t>
            </a:r>
          </a:p>
        </p:txBody>
      </p:sp>
      <p:sp>
        <p:nvSpPr>
          <p:cNvPr id="27" name="Cloud 26">
            <a:extLst>
              <a:ext uri="{FF2B5EF4-FFF2-40B4-BE49-F238E27FC236}">
                <a16:creationId xmlns:a16="http://schemas.microsoft.com/office/drawing/2014/main" id="{3F70A959-58F6-44BB-BB94-F5CD7CD88B58}"/>
              </a:ext>
            </a:extLst>
          </p:cNvPr>
          <p:cNvSpPr/>
          <p:nvPr/>
        </p:nvSpPr>
        <p:spPr>
          <a:xfrm>
            <a:off x="6866397" y="5279472"/>
            <a:ext cx="520252" cy="489398"/>
          </a:xfrm>
          <a:prstGeom prst="cloud">
            <a:avLst/>
          </a:prstGeom>
          <a:solidFill>
            <a:schemeClr val="accent6">
              <a:lumMod val="75000"/>
            </a:schemeClr>
          </a:solidFill>
          <a:ln w="12700" cap="flat">
            <a:noFill/>
            <a:prstDash val="solid"/>
            <a:miter/>
          </a:ln>
        </p:spPr>
        <p:txBody>
          <a:bodyPr rtlCol="0" anchor="ctr"/>
          <a:lstStyle/>
          <a:p>
            <a:pPr algn="ctr"/>
            <a:r>
              <a:rPr lang="en-US" dirty="0">
                <a:solidFill>
                  <a:schemeClr val="bg1"/>
                </a:solidFill>
              </a:rPr>
              <a:t>7</a:t>
            </a:r>
          </a:p>
        </p:txBody>
      </p:sp>
      <p:sp>
        <p:nvSpPr>
          <p:cNvPr id="28" name="Cloud 27">
            <a:extLst>
              <a:ext uri="{FF2B5EF4-FFF2-40B4-BE49-F238E27FC236}">
                <a16:creationId xmlns:a16="http://schemas.microsoft.com/office/drawing/2014/main" id="{C4848894-D471-4A66-890B-DBC01AE032EB}"/>
              </a:ext>
            </a:extLst>
          </p:cNvPr>
          <p:cNvSpPr/>
          <p:nvPr/>
        </p:nvSpPr>
        <p:spPr>
          <a:xfrm>
            <a:off x="4886304" y="5908699"/>
            <a:ext cx="520252" cy="489398"/>
          </a:xfrm>
          <a:prstGeom prst="cloud">
            <a:avLst/>
          </a:prstGeom>
          <a:solidFill>
            <a:schemeClr val="accent6">
              <a:lumMod val="75000"/>
            </a:schemeClr>
          </a:solidFill>
          <a:ln w="12700" cap="flat">
            <a:noFill/>
            <a:prstDash val="solid"/>
            <a:miter/>
          </a:ln>
        </p:spPr>
        <p:txBody>
          <a:bodyPr rtlCol="0" anchor="ctr"/>
          <a:lstStyle/>
          <a:p>
            <a:pPr algn="ctr"/>
            <a:r>
              <a:rPr lang="en-US" dirty="0">
                <a:solidFill>
                  <a:schemeClr val="bg1"/>
                </a:solidFill>
              </a:rPr>
              <a:t>8</a:t>
            </a:r>
          </a:p>
        </p:txBody>
      </p:sp>
      <p:sp>
        <p:nvSpPr>
          <p:cNvPr id="29" name="Cloud 28">
            <a:extLst>
              <a:ext uri="{FF2B5EF4-FFF2-40B4-BE49-F238E27FC236}">
                <a16:creationId xmlns:a16="http://schemas.microsoft.com/office/drawing/2014/main" id="{25BD60C2-22D8-4782-BF42-E44FB6F23FA6}"/>
              </a:ext>
            </a:extLst>
          </p:cNvPr>
          <p:cNvSpPr/>
          <p:nvPr/>
        </p:nvSpPr>
        <p:spPr>
          <a:xfrm>
            <a:off x="3280501" y="6394257"/>
            <a:ext cx="520252" cy="489398"/>
          </a:xfrm>
          <a:prstGeom prst="cloud">
            <a:avLst/>
          </a:prstGeom>
          <a:solidFill>
            <a:schemeClr val="accent6">
              <a:lumMod val="75000"/>
            </a:schemeClr>
          </a:solidFill>
          <a:ln w="12700" cap="flat">
            <a:noFill/>
            <a:prstDash val="solid"/>
            <a:miter/>
          </a:ln>
        </p:spPr>
        <p:txBody>
          <a:bodyPr rtlCol="0" anchor="ctr"/>
          <a:lstStyle/>
          <a:p>
            <a:pPr algn="ctr"/>
            <a:r>
              <a:rPr lang="en-US" dirty="0">
                <a:solidFill>
                  <a:schemeClr val="bg1"/>
                </a:solidFill>
              </a:rPr>
              <a:t>9</a:t>
            </a:r>
          </a:p>
        </p:txBody>
      </p:sp>
      <p:sp>
        <p:nvSpPr>
          <p:cNvPr id="3" name="TextBox 2">
            <a:extLst>
              <a:ext uri="{FF2B5EF4-FFF2-40B4-BE49-F238E27FC236}">
                <a16:creationId xmlns:a16="http://schemas.microsoft.com/office/drawing/2014/main" id="{0D7B1AEE-DA25-4FCF-D9B6-DA67359A60F2}"/>
              </a:ext>
            </a:extLst>
          </p:cNvPr>
          <p:cNvSpPr txBox="1"/>
          <p:nvPr/>
        </p:nvSpPr>
        <p:spPr>
          <a:xfrm>
            <a:off x="2957511" y="316492"/>
            <a:ext cx="7079661" cy="523220"/>
          </a:xfrm>
          <a:prstGeom prst="rect">
            <a:avLst/>
          </a:prstGeom>
          <a:noFill/>
        </p:spPr>
        <p:txBody>
          <a:bodyPr wrap="square" rtlCol="0">
            <a:spAutoFit/>
          </a:bodyPr>
          <a:lstStyle/>
          <a:p>
            <a:pPr algn="ctr"/>
            <a:r>
              <a:rPr lang="en-US" sz="2800" b="1" dirty="0">
                <a:latin typeface="Aharoni" panose="02010803020104030203" pitchFamily="2" charset="-79"/>
                <a:cs typeface="Aharoni" panose="02010803020104030203" pitchFamily="2" charset="-79"/>
              </a:rPr>
              <a:t>PERSIAPAN DATA SPT TAHUNAN</a:t>
            </a:r>
          </a:p>
        </p:txBody>
      </p:sp>
      <p:pic>
        <p:nvPicPr>
          <p:cNvPr id="30" name="Picture 29">
            <a:extLst>
              <a:ext uri="{FF2B5EF4-FFF2-40B4-BE49-F238E27FC236}">
                <a16:creationId xmlns:a16="http://schemas.microsoft.com/office/drawing/2014/main" id="{E7E6A363-E494-47B2-B3AA-4D865A44C6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72464" y="104635"/>
            <a:ext cx="1423325" cy="313621"/>
          </a:xfrm>
          <a:prstGeom prst="rect">
            <a:avLst/>
          </a:prstGeom>
        </p:spPr>
      </p:pic>
      <p:sp>
        <p:nvSpPr>
          <p:cNvPr id="31" name="TextBox 30">
            <a:extLst>
              <a:ext uri="{FF2B5EF4-FFF2-40B4-BE49-F238E27FC236}">
                <a16:creationId xmlns:a16="http://schemas.microsoft.com/office/drawing/2014/main" id="{286617E1-6CB5-452D-8067-A57FFEDEE518}"/>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1326020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1000"/>
                                        <p:tgtEl>
                                          <p:spTgt spid="27"/>
                                        </p:tgtEl>
                                      </p:cBhvr>
                                    </p:animEffect>
                                    <p:anim calcmode="lin" valueType="num">
                                      <p:cBhvr>
                                        <p:cTn id="85" dur="1000" fill="hold"/>
                                        <p:tgtEl>
                                          <p:spTgt spid="27"/>
                                        </p:tgtEl>
                                        <p:attrNameLst>
                                          <p:attrName>ppt_x</p:attrName>
                                        </p:attrNameLst>
                                      </p:cBhvr>
                                      <p:tavLst>
                                        <p:tav tm="0">
                                          <p:val>
                                            <p:strVal val="#ppt_x"/>
                                          </p:val>
                                        </p:tav>
                                        <p:tav tm="100000">
                                          <p:val>
                                            <p:strVal val="#ppt_x"/>
                                          </p:val>
                                        </p:tav>
                                      </p:tavLst>
                                    </p:anim>
                                    <p:anim calcmode="lin" valueType="num">
                                      <p:cBhvr>
                                        <p:cTn id="8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1000"/>
                                        <p:tgtEl>
                                          <p:spTgt spid="20"/>
                                        </p:tgtEl>
                                      </p:cBhvr>
                                    </p:animEffect>
                                    <p:anim calcmode="lin" valueType="num">
                                      <p:cBhvr>
                                        <p:cTn id="104" dur="1000" fill="hold"/>
                                        <p:tgtEl>
                                          <p:spTgt spid="20"/>
                                        </p:tgtEl>
                                        <p:attrNameLst>
                                          <p:attrName>ppt_x</p:attrName>
                                        </p:attrNameLst>
                                      </p:cBhvr>
                                      <p:tavLst>
                                        <p:tav tm="0">
                                          <p:val>
                                            <p:strVal val="#ppt_x"/>
                                          </p:val>
                                        </p:tav>
                                        <p:tav tm="100000">
                                          <p:val>
                                            <p:strVal val="#ppt_x"/>
                                          </p:val>
                                        </p:tav>
                                      </p:tavLst>
                                    </p:anim>
                                    <p:anim calcmode="lin" valueType="num">
                                      <p:cBhvr>
                                        <p:cTn id="105" dur="1000" fill="hold"/>
                                        <p:tgtEl>
                                          <p:spTgt spid="2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9"/>
                                        </p:tgtEl>
                                        <p:attrNameLst>
                                          <p:attrName>style.visibility</p:attrName>
                                        </p:attrNameLst>
                                      </p:cBhvr>
                                      <p:to>
                                        <p:strVal val="visible"/>
                                      </p:to>
                                    </p:set>
                                    <p:animEffect transition="in" filter="fade">
                                      <p:cBhvr>
                                        <p:cTn id="108" dur="1000"/>
                                        <p:tgtEl>
                                          <p:spTgt spid="29"/>
                                        </p:tgtEl>
                                      </p:cBhvr>
                                    </p:animEffect>
                                    <p:anim calcmode="lin" valueType="num">
                                      <p:cBhvr>
                                        <p:cTn id="109" dur="1000" fill="hold"/>
                                        <p:tgtEl>
                                          <p:spTgt spid="29"/>
                                        </p:tgtEl>
                                        <p:attrNameLst>
                                          <p:attrName>ppt_x</p:attrName>
                                        </p:attrNameLst>
                                      </p:cBhvr>
                                      <p:tavLst>
                                        <p:tav tm="0">
                                          <p:val>
                                            <p:strVal val="#ppt_x"/>
                                          </p:val>
                                        </p:tav>
                                        <p:tav tm="100000">
                                          <p:val>
                                            <p:strVal val="#ppt_x"/>
                                          </p:val>
                                        </p:tav>
                                      </p:tavLst>
                                    </p:anim>
                                    <p:anim calcmode="lin" valueType="num">
                                      <p:cBhvr>
                                        <p:cTn id="11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3"/>
                                        </p:tgtEl>
                                        <p:attrNameLst>
                                          <p:attrName>style.visibility</p:attrName>
                                        </p:attrNameLst>
                                      </p:cBhvr>
                                      <p:to>
                                        <p:strVal val="visible"/>
                                      </p:to>
                                    </p:set>
                                    <p:animEffect transition="in" filter="fade">
                                      <p:cBhvr>
                                        <p:cTn id="115" dur="1000"/>
                                        <p:tgtEl>
                                          <p:spTgt spid="3"/>
                                        </p:tgtEl>
                                      </p:cBhvr>
                                    </p:animEffect>
                                    <p:anim calcmode="lin" valueType="num">
                                      <p:cBhvr>
                                        <p:cTn id="116" dur="1000" fill="hold"/>
                                        <p:tgtEl>
                                          <p:spTgt spid="3"/>
                                        </p:tgtEl>
                                        <p:attrNameLst>
                                          <p:attrName>ppt_x</p:attrName>
                                        </p:attrNameLst>
                                      </p:cBhvr>
                                      <p:tavLst>
                                        <p:tav tm="0">
                                          <p:val>
                                            <p:strVal val="#ppt_x"/>
                                          </p:val>
                                        </p:tav>
                                        <p:tav tm="100000">
                                          <p:val>
                                            <p:strVal val="#ppt_x"/>
                                          </p:val>
                                        </p:tav>
                                      </p:tavLst>
                                    </p:anim>
                                    <p:anim calcmode="lin" valueType="num">
                                      <p:cBhvr>
                                        <p:cTn id="1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2" grpId="0" animBg="1"/>
      <p:bldP spid="13" grpId="0" animBg="1"/>
      <p:bldP spid="14" grpId="0" animBg="1"/>
      <p:bldP spid="18" grpId="0" animBg="1"/>
      <p:bldP spid="19" grpId="0"/>
      <p:bldP spid="20" grpId="0"/>
      <p:bldP spid="21" grpId="0"/>
      <p:bldP spid="22" grpId="0"/>
      <p:bldP spid="23" grpId="0"/>
      <p:bldP spid="24" grpId="0"/>
      <p:bldP spid="25" grpId="0" animBg="1"/>
      <p:bldP spid="26" grpId="0" animBg="1"/>
      <p:bldP spid="27" grpId="0" animBg="1"/>
      <p:bldP spid="28" grpId="0" animBg="1"/>
      <p:bldP spid="29" grpId="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oogle Shape;736;p41">
            <a:extLst>
              <a:ext uri="{FF2B5EF4-FFF2-40B4-BE49-F238E27FC236}">
                <a16:creationId xmlns:a16="http://schemas.microsoft.com/office/drawing/2014/main" id="{0D437194-CC64-E125-1D84-F870BE2ADB1F}"/>
              </a:ext>
            </a:extLst>
          </p:cNvPr>
          <p:cNvGrpSpPr/>
          <p:nvPr/>
        </p:nvGrpSpPr>
        <p:grpSpPr>
          <a:xfrm>
            <a:off x="5984252" y="2350064"/>
            <a:ext cx="1320806" cy="1320806"/>
            <a:chOff x="1662975" y="1078284"/>
            <a:chExt cx="666300" cy="666300"/>
          </a:xfrm>
        </p:grpSpPr>
        <p:sp>
          <p:nvSpPr>
            <p:cNvPr id="11" name="Google Shape;737;p41">
              <a:extLst>
                <a:ext uri="{FF2B5EF4-FFF2-40B4-BE49-F238E27FC236}">
                  <a16:creationId xmlns:a16="http://schemas.microsoft.com/office/drawing/2014/main" id="{1957EE2E-E7CE-614E-C10E-DC8DF119D054}"/>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738;p41">
              <a:extLst>
                <a:ext uri="{FF2B5EF4-FFF2-40B4-BE49-F238E27FC236}">
                  <a16:creationId xmlns:a16="http://schemas.microsoft.com/office/drawing/2014/main" id="{993952B6-7433-48EF-A001-6F164DD19976}"/>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 name="Google Shape;739;p41">
            <a:extLst>
              <a:ext uri="{FF2B5EF4-FFF2-40B4-BE49-F238E27FC236}">
                <a16:creationId xmlns:a16="http://schemas.microsoft.com/office/drawing/2014/main" id="{4AE6E886-8C0F-E125-F403-299ED87B0CE1}"/>
              </a:ext>
            </a:extLst>
          </p:cNvPr>
          <p:cNvSpPr txBox="1">
            <a:spLocks/>
          </p:cNvSpPr>
          <p:nvPr/>
        </p:nvSpPr>
        <p:spPr>
          <a:xfrm>
            <a:off x="3575720" y="3765514"/>
            <a:ext cx="6264696" cy="1104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Exo 2"/>
              <a:buNone/>
              <a:defRPr sz="6700" b="1" i="0" u="none" strike="noStrike" cap="none">
                <a:solidFill>
                  <a:schemeClr val="accent5"/>
                </a:solidFill>
                <a:latin typeface="Exo 2"/>
                <a:ea typeface="Exo 2"/>
                <a:cs typeface="Exo 2"/>
                <a:sym typeface="Exo 2"/>
              </a:defRPr>
            </a:lvl1pPr>
            <a:lvl2pPr marR="0" lvl="1"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9pPr>
          </a:lstStyle>
          <a:p>
            <a:r>
              <a:rPr lang="en-US" altLang="ko-KR" sz="2800" dirty="0" err="1">
                <a:solidFill>
                  <a:schemeClr val="tx1">
                    <a:lumMod val="75000"/>
                    <a:lumOff val="25000"/>
                  </a:schemeClr>
                </a:solidFill>
              </a:rPr>
              <a:t>Mengenal</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beberapa</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jenis</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penghasilan</a:t>
            </a:r>
            <a:r>
              <a:rPr lang="en-US" altLang="ko-KR" sz="2800" dirty="0">
                <a:solidFill>
                  <a:schemeClr val="tx1">
                    <a:lumMod val="75000"/>
                    <a:lumOff val="25000"/>
                  </a:schemeClr>
                </a:solidFill>
              </a:rPr>
              <a:t> dan </a:t>
            </a:r>
            <a:r>
              <a:rPr lang="en-US" altLang="ko-KR" sz="2800" dirty="0" err="1">
                <a:solidFill>
                  <a:schemeClr val="tx1">
                    <a:lumMod val="75000"/>
                    <a:lumOff val="25000"/>
                  </a:schemeClr>
                </a:solidFill>
              </a:rPr>
              <a:t>perlakuan</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perpajakannya</a:t>
            </a:r>
            <a:endParaRPr lang="en-US" altLang="ko-KR" sz="2800" dirty="0">
              <a:solidFill>
                <a:schemeClr val="tx1">
                  <a:lumMod val="75000"/>
                  <a:lumOff val="25000"/>
                </a:schemeClr>
              </a:solidFill>
            </a:endParaRPr>
          </a:p>
        </p:txBody>
      </p:sp>
      <p:sp>
        <p:nvSpPr>
          <p:cNvPr id="14" name="Google Shape;741;p41">
            <a:extLst>
              <a:ext uri="{FF2B5EF4-FFF2-40B4-BE49-F238E27FC236}">
                <a16:creationId xmlns:a16="http://schemas.microsoft.com/office/drawing/2014/main" id="{F0437AFE-BE49-37D1-9A85-68DE654F6405}"/>
              </a:ext>
            </a:extLst>
          </p:cNvPr>
          <p:cNvSpPr txBox="1">
            <a:spLocks/>
          </p:cNvSpPr>
          <p:nvPr/>
        </p:nvSpPr>
        <p:spPr>
          <a:xfrm>
            <a:off x="6075705" y="2624365"/>
            <a:ext cx="1137900" cy="772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Exo 2"/>
              <a:buNone/>
              <a:defRPr sz="6000" b="1" i="0" u="none" strike="noStrike" cap="none">
                <a:solidFill>
                  <a:schemeClr val="dk2"/>
                </a:solidFill>
                <a:latin typeface="Exo 2"/>
                <a:ea typeface="Exo 2"/>
                <a:cs typeface="Exo 2"/>
                <a:sym typeface="Exo 2"/>
              </a:defRPr>
            </a:lvl1pPr>
            <a:lvl2pPr marR="0" lvl="1"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3000"/>
              <a:buFont typeface="Exo 2"/>
              <a:buNone/>
              <a:tabLst/>
              <a:defRPr/>
            </a:pPr>
            <a:r>
              <a:rPr kumimoji="0" lang="en" sz="6000" b="1" i="0" u="none" strike="noStrike" kern="0" cap="none" spc="0" normalizeH="0" baseline="0" noProof="0" dirty="0">
                <a:ln>
                  <a:noFill/>
                </a:ln>
                <a:solidFill>
                  <a:srgbClr val="50443F"/>
                </a:solidFill>
                <a:effectLst/>
                <a:uLnTx/>
                <a:uFillTx/>
                <a:latin typeface="Exo 2"/>
                <a:sym typeface="Exo 2"/>
              </a:rPr>
              <a:t>03</a:t>
            </a:r>
          </a:p>
        </p:txBody>
      </p:sp>
      <p:pic>
        <p:nvPicPr>
          <p:cNvPr id="7" name="Picture 6">
            <a:extLst>
              <a:ext uri="{FF2B5EF4-FFF2-40B4-BE49-F238E27FC236}">
                <a16:creationId xmlns:a16="http://schemas.microsoft.com/office/drawing/2014/main" id="{96DCCD07-EA25-4411-AB5D-68CD187720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8488" y="252438"/>
            <a:ext cx="1423325" cy="313621"/>
          </a:xfrm>
          <a:prstGeom prst="rect">
            <a:avLst/>
          </a:prstGeom>
        </p:spPr>
      </p:pic>
      <p:sp>
        <p:nvSpPr>
          <p:cNvPr id="8" name="TextBox 7">
            <a:extLst>
              <a:ext uri="{FF2B5EF4-FFF2-40B4-BE49-F238E27FC236}">
                <a16:creationId xmlns:a16="http://schemas.microsoft.com/office/drawing/2014/main" id="{D72DDDF4-0CB8-4B09-8E71-0D5BF4277A16}"/>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50632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5"/>
          <p:cNvSpPr>
            <a:spLocks/>
          </p:cNvSpPr>
          <p:nvPr/>
        </p:nvSpPr>
        <p:spPr bwMode="auto">
          <a:xfrm>
            <a:off x="959694" y="403906"/>
            <a:ext cx="9225904"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800" dirty="0" err="1">
                <a:latin typeface="Bebas Neue" charset="0"/>
                <a:ea typeface="ＭＳ Ｐゴシック" charset="0"/>
                <a:cs typeface="ＭＳ Ｐゴシック" charset="0"/>
                <a:sym typeface="Bebas Neue" charset="0"/>
              </a:rPr>
              <a:t>Jenis</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Penghasilan</a:t>
            </a:r>
            <a:r>
              <a:rPr lang="en-US" sz="3800" dirty="0">
                <a:latin typeface="Bebas Neue" charset="0"/>
                <a:ea typeface="ＭＳ Ｐゴシック" charset="0"/>
                <a:cs typeface="ＭＳ Ｐゴシック" charset="0"/>
                <a:sym typeface="Bebas Neue" charset="0"/>
              </a:rPr>
              <a:t> &amp; </a:t>
            </a:r>
            <a:r>
              <a:rPr lang="en-US" sz="3800" dirty="0" err="1">
                <a:latin typeface="Bebas Neue" charset="0"/>
                <a:ea typeface="ＭＳ Ｐゴシック" charset="0"/>
                <a:cs typeface="ＭＳ Ｐゴシック" charset="0"/>
                <a:sym typeface="Bebas Neue" charset="0"/>
              </a:rPr>
              <a:t>perlakuan</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perpajakannya</a:t>
            </a:r>
            <a:endParaRPr lang="en-US" sz="4000" dirty="0">
              <a:latin typeface="Montserrat-Regular" charset="0"/>
              <a:ea typeface="ＭＳ Ｐゴシック" charset="0"/>
              <a:cs typeface="ＭＳ Ｐゴシック" charset="0"/>
              <a:sym typeface="Montserrat-Regular" charset="0"/>
            </a:endParaRPr>
          </a:p>
        </p:txBody>
      </p:sp>
      <p:sp>
        <p:nvSpPr>
          <p:cNvPr id="6150" name="Oval 27"/>
          <p:cNvSpPr>
            <a:spLocks/>
          </p:cNvSpPr>
          <p:nvPr/>
        </p:nvSpPr>
        <p:spPr bwMode="auto">
          <a:xfrm>
            <a:off x="9715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1" name="Oval 28"/>
          <p:cNvSpPr>
            <a:spLocks/>
          </p:cNvSpPr>
          <p:nvPr/>
        </p:nvSpPr>
        <p:spPr bwMode="auto">
          <a:xfrm>
            <a:off x="11239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2" name="Oval 29"/>
          <p:cNvSpPr>
            <a:spLocks/>
          </p:cNvSpPr>
          <p:nvPr/>
        </p:nvSpPr>
        <p:spPr bwMode="auto">
          <a:xfrm>
            <a:off x="12763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44" name="Slide Number Placeholder 2"/>
          <p:cNvSpPr>
            <a:spLocks noGrp="1"/>
          </p:cNvSpPr>
          <p:nvPr>
            <p:ph type="sldNum" sz="quarter" idx="10"/>
          </p:nvPr>
        </p:nvSpPr>
        <p:spPr bwMode="auto">
          <a:xfrm>
            <a:off x="11499557" y="508140"/>
            <a:ext cx="142668"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Ctr="0" compatLnSpc="1">
            <a:prstTxWarp prst="textNoShape">
              <a:avLst/>
            </a:prstTxWarp>
          </a:bodyPr>
          <a:lstStyle>
            <a:lvl1pPr eaLnBrk="0" hangingPunct="0">
              <a:defRPr sz="2800">
                <a:solidFill>
                  <a:schemeClr val="tx1"/>
                </a:solidFill>
                <a:latin typeface="Gill Sans" charset="0"/>
                <a:ea typeface="Heiti SC Light" charset="0"/>
                <a:cs typeface="Heiti SC Light" charset="0"/>
                <a:sym typeface="Gill Sans" charset="0"/>
              </a:defRPr>
            </a:lvl1pPr>
            <a:lvl2pPr marL="371475" indent="-142875" eaLnBrk="0" hangingPunct="0">
              <a:defRPr sz="2800">
                <a:solidFill>
                  <a:schemeClr val="tx1"/>
                </a:solidFill>
                <a:latin typeface="Gill Sans" charset="0"/>
                <a:ea typeface="Heiti SC Light" charset="0"/>
                <a:cs typeface="Heiti SC Light" charset="0"/>
                <a:sym typeface="Gill Sans" charset="0"/>
              </a:defRPr>
            </a:lvl2pPr>
            <a:lvl3pPr marL="571500" indent="-114300" eaLnBrk="0" hangingPunct="0">
              <a:defRPr sz="2800">
                <a:solidFill>
                  <a:schemeClr val="tx1"/>
                </a:solidFill>
                <a:latin typeface="Gill Sans" charset="0"/>
                <a:ea typeface="Heiti SC Light" charset="0"/>
                <a:cs typeface="Heiti SC Light" charset="0"/>
                <a:sym typeface="Gill Sans" charset="0"/>
              </a:defRPr>
            </a:lvl3pPr>
            <a:lvl4pPr marL="800100" indent="-114300" eaLnBrk="0" hangingPunct="0">
              <a:defRPr sz="2800">
                <a:solidFill>
                  <a:schemeClr val="tx1"/>
                </a:solidFill>
                <a:latin typeface="Gill Sans" charset="0"/>
                <a:ea typeface="Heiti SC Light" charset="0"/>
                <a:cs typeface="Heiti SC Light" charset="0"/>
                <a:sym typeface="Gill Sans" charset="0"/>
              </a:defRPr>
            </a:lvl4pPr>
            <a:lvl5pPr marL="1028700" indent="-114300" eaLnBrk="0" hangingPunct="0">
              <a:defRPr sz="2800">
                <a:solidFill>
                  <a:schemeClr val="tx1"/>
                </a:solidFill>
                <a:latin typeface="Gill Sans" charset="0"/>
                <a:ea typeface="Heiti SC Light" charset="0"/>
                <a:cs typeface="Heiti SC Light" charset="0"/>
                <a:sym typeface="Gill Sans" charset="0"/>
              </a:defRPr>
            </a:lvl5pPr>
            <a:lvl6pPr marL="12573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6pPr>
            <a:lvl7pPr marL="14859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7pPr>
            <a:lvl8pPr marL="17145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8pPr>
            <a:lvl9pPr marL="19431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9pPr>
          </a:lstStyle>
          <a:p>
            <a:pPr eaLnBrk="1" hangingPunct="1"/>
            <a:fld id="{0970BB4A-F1A3-BD4F-8AF9-0AA8AE9B489B}" type="slidenum">
              <a:rPr sz="1200">
                <a:solidFill>
                  <a:schemeClr val="bg1"/>
                </a:solidFill>
                <a:latin typeface="Montserrat-Regular" charset="0"/>
                <a:ea typeface="ＭＳ Ｐゴシック" charset="0"/>
                <a:cs typeface="ＭＳ Ｐゴシック" charset="0"/>
              </a:rPr>
              <a:pPr eaLnBrk="1" hangingPunct="1"/>
              <a:t>27</a:t>
            </a:fld>
            <a:endParaRPr sz="1200">
              <a:solidFill>
                <a:schemeClr val="bg1"/>
              </a:solidFill>
              <a:latin typeface="Montserrat-Regular" charset="0"/>
              <a:ea typeface="ＭＳ Ｐゴシック" charset="0"/>
              <a:cs typeface="ＭＳ Ｐゴシック" charset="0"/>
            </a:endParaRPr>
          </a:p>
        </p:txBody>
      </p:sp>
      <p:sp>
        <p:nvSpPr>
          <p:cNvPr id="2" name="Oval 1"/>
          <p:cNvSpPr/>
          <p:nvPr/>
        </p:nvSpPr>
        <p:spPr bwMode="auto">
          <a:xfrm>
            <a:off x="1066800" y="2276872"/>
            <a:ext cx="2808312" cy="2632292"/>
          </a:xfrm>
          <a:prstGeom prst="ellipse">
            <a:avLst/>
          </a:prstGeom>
          <a:solidFill>
            <a:srgbClr val="FF0000"/>
          </a:solidFill>
          <a:ln w="25400" cap="flat" cmpd="sng" algn="ctr">
            <a:noFill/>
            <a:prstDash val="solid"/>
            <a:round/>
            <a:headEnd type="none" w="med" len="med"/>
            <a:tailEnd type="none" w="med" len="med"/>
          </a:ln>
          <a:effectLst/>
        </p:spPr>
        <p:txBody>
          <a:bodyPr vert="horz" wrap="square" lIns="45720" tIns="22860" rIns="45720" bIns="22860" numCol="1" rtlCol="0" anchor="ctr" anchorCtr="0" compatLnSpc="1">
            <a:prstTxWarp prst="textNoShape">
              <a:avLst/>
            </a:prstTxWarp>
          </a:bodyPr>
          <a:lstStyle/>
          <a:p>
            <a:pPr algn="ctr" defTabSz="457200" fontAlgn="base">
              <a:spcBef>
                <a:spcPct val="0"/>
              </a:spcBef>
              <a:spcAft>
                <a:spcPct val="0"/>
              </a:spcAft>
            </a:pPr>
            <a:r>
              <a:rPr lang="en-US" sz="2800" b="1" dirty="0" err="1">
                <a:solidFill>
                  <a:schemeClr val="bg1"/>
                </a:solidFill>
              </a:rPr>
              <a:t>Pekerja</a:t>
            </a:r>
            <a:r>
              <a:rPr lang="en-US" sz="2800" b="1" dirty="0">
                <a:solidFill>
                  <a:schemeClr val="bg1"/>
                </a:solidFill>
              </a:rPr>
              <a:t> </a:t>
            </a:r>
            <a:r>
              <a:rPr lang="en-US" sz="2800" b="1" dirty="0" err="1">
                <a:solidFill>
                  <a:schemeClr val="bg1"/>
                </a:solidFill>
              </a:rPr>
              <a:t>Bebas</a:t>
            </a:r>
            <a:endParaRPr lang="en-US" sz="2800" b="1" dirty="0">
              <a:solidFill>
                <a:schemeClr val="bg1"/>
              </a:solidFill>
              <a:sym typeface="Gill Sans" charset="0"/>
            </a:endParaRPr>
          </a:p>
        </p:txBody>
      </p:sp>
      <p:sp>
        <p:nvSpPr>
          <p:cNvPr id="15" name="Rectangle 25"/>
          <p:cNvSpPr>
            <a:spLocks/>
          </p:cNvSpPr>
          <p:nvPr/>
        </p:nvSpPr>
        <p:spPr bwMode="auto">
          <a:xfrm>
            <a:off x="4290479" y="1594752"/>
            <a:ext cx="7638169" cy="183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2400" dirty="0">
                <a:latin typeface="Arial" panose="020B0604020202020204" pitchFamily="34" charset="0"/>
                <a:cs typeface="Arial" panose="020B0604020202020204" pitchFamily="34" charset="0"/>
              </a:rPr>
              <a:t>“</a:t>
            </a:r>
            <a:r>
              <a:rPr lang="en-US" sz="2400" dirty="0" err="1">
                <a:latin typeface="Arial" panose="020B0604020202020204" pitchFamily="34" charset="0"/>
                <a:cs typeface="Arial" panose="020B0604020202020204" pitchFamily="34" charset="0"/>
              </a:rPr>
              <a:t>Pekerjaan</a:t>
            </a:r>
            <a:r>
              <a:rPr lang="en-US" sz="2400" dirty="0">
                <a:latin typeface="Arial" panose="020B0604020202020204" pitchFamily="34" charset="0"/>
                <a:cs typeface="Arial" panose="020B0604020202020204" pitchFamily="34" charset="0"/>
              </a:rPr>
              <a:t> yang </a:t>
            </a:r>
            <a:r>
              <a:rPr lang="en-US" sz="2400" dirty="0" err="1">
                <a:latin typeface="Arial" panose="020B0604020202020204" pitchFamily="34" charset="0"/>
                <a:cs typeface="Arial" panose="020B0604020202020204" pitchFamily="34" charset="0"/>
              </a:rPr>
              <a:t>dilakukan</a:t>
            </a:r>
            <a:r>
              <a:rPr lang="en-US" sz="2400" dirty="0">
                <a:latin typeface="Arial" panose="020B0604020202020204" pitchFamily="34" charset="0"/>
                <a:cs typeface="Arial" panose="020B0604020202020204" pitchFamily="34" charset="0"/>
              </a:rPr>
              <a:t> oleh orang </a:t>
            </a:r>
            <a:r>
              <a:rPr lang="en-US" sz="2400" dirty="0" err="1">
                <a:latin typeface="Arial" panose="020B0604020202020204" pitchFamily="34" charset="0"/>
                <a:cs typeface="Arial" panose="020B0604020202020204" pitchFamily="34" charset="0"/>
              </a:rPr>
              <a:t>pribadi</a:t>
            </a:r>
            <a:r>
              <a:rPr lang="en-US" sz="2400" dirty="0">
                <a:latin typeface="Arial" panose="020B0604020202020204" pitchFamily="34" charset="0"/>
                <a:cs typeface="Arial" panose="020B0604020202020204" pitchFamily="34" charset="0"/>
              </a:rPr>
              <a:t> yang </a:t>
            </a:r>
            <a:r>
              <a:rPr lang="en-US" sz="2400" dirty="0" err="1">
                <a:latin typeface="Arial" panose="020B0604020202020204" pitchFamily="34" charset="0"/>
                <a:cs typeface="Arial" panose="020B0604020202020204" pitchFamily="34" charset="0"/>
              </a:rPr>
              <a:t>mempunyai</a:t>
            </a:r>
            <a:r>
              <a:rPr lang="en-US" sz="2400"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keahlian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khusus</a:t>
            </a:r>
            <a:r>
              <a:rPr lang="en-US" sz="2400" b="1"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dalam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hal</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tertentu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untuk</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memperoleh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penghasilan</a:t>
            </a:r>
            <a:r>
              <a:rPr lang="en-US" sz="2400" dirty="0">
                <a:latin typeface="Arial" panose="020B0604020202020204" pitchFamily="34" charset="0"/>
                <a:cs typeface="Arial" panose="020B0604020202020204" pitchFamily="34" charset="0"/>
              </a:rPr>
              <a:t> dan </a:t>
            </a:r>
            <a:r>
              <a:rPr lang="en-US" sz="2400" b="1" dirty="0" err="1">
                <a:latin typeface="Arial" panose="020B0604020202020204" pitchFamily="34" charset="0"/>
                <a:cs typeface="Arial" panose="020B0604020202020204" pitchFamily="34" charset="0"/>
              </a:rPr>
              <a:t>tidak</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terikat</a:t>
            </a:r>
            <a:r>
              <a:rPr lang="en-US" sz="2400" b="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oleh </a:t>
            </a:r>
            <a:r>
              <a:rPr lang="en-US" sz="2400" dirty="0" err="1">
                <a:latin typeface="Arial" panose="020B0604020202020204" pitchFamily="34" charset="0"/>
                <a:cs typeface="Arial" panose="020B0604020202020204" pitchFamily="34" charset="0"/>
              </a:rPr>
              <a:t>suatu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hubungan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kerja</a:t>
            </a:r>
            <a:r>
              <a:rPr lang="en-US" sz="2400" dirty="0">
                <a:latin typeface="Arial" panose="020B0604020202020204" pitchFamily="34" charset="0"/>
                <a:cs typeface="Arial" panose="020B0604020202020204" pitchFamily="34" charset="0"/>
              </a:rPr>
              <a:t>”</a:t>
            </a:r>
          </a:p>
        </p:txBody>
      </p:sp>
      <p:sp>
        <p:nvSpPr>
          <p:cNvPr id="3" name="Rectangle 25">
            <a:extLst>
              <a:ext uri="{FF2B5EF4-FFF2-40B4-BE49-F238E27FC236}">
                <a16:creationId xmlns:a16="http://schemas.microsoft.com/office/drawing/2014/main" id="{3AF1D6E9-DBA1-3ACA-B647-C847D4EE9A47}"/>
              </a:ext>
            </a:extLst>
          </p:cNvPr>
          <p:cNvSpPr>
            <a:spLocks/>
          </p:cNvSpPr>
          <p:nvPr/>
        </p:nvSpPr>
        <p:spPr bwMode="auto">
          <a:xfrm>
            <a:off x="4290480" y="3591058"/>
            <a:ext cx="7638169" cy="296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marL="457200" indent="-457200">
              <a:buFont typeface="Arial" panose="020B0604020202020204" pitchFamily="34" charset="0"/>
              <a:buChar char="•"/>
            </a:pPr>
            <a:r>
              <a:rPr lang="en-US" sz="2400" dirty="0" err="1">
                <a:sym typeface="Bebas Neue" charset="0"/>
              </a:rPr>
              <a:t>Menggunakan</a:t>
            </a:r>
            <a:r>
              <a:rPr lang="en-US" sz="2400" dirty="0">
                <a:sym typeface="Bebas Neue" charset="0"/>
              </a:rPr>
              <a:t> </a:t>
            </a:r>
            <a:r>
              <a:rPr lang="en-US" sz="2400" dirty="0" err="1">
                <a:sym typeface="Bebas Neue" charset="0"/>
              </a:rPr>
              <a:t>tarif</a:t>
            </a:r>
            <a:r>
              <a:rPr lang="en-US" sz="2400" dirty="0">
                <a:sym typeface="Bebas Neue" charset="0"/>
              </a:rPr>
              <a:t> </a:t>
            </a:r>
            <a:r>
              <a:rPr lang="en-US" sz="2400" dirty="0" err="1">
                <a:sym typeface="Bebas Neue" charset="0"/>
              </a:rPr>
              <a:t>umum</a:t>
            </a:r>
            <a:r>
              <a:rPr lang="en-US" sz="2400" dirty="0">
                <a:sym typeface="Bebas Neue" charset="0"/>
              </a:rPr>
              <a:t>/</a:t>
            </a:r>
            <a:r>
              <a:rPr lang="en-US" sz="2400" dirty="0" err="1">
                <a:sym typeface="Bebas Neue" charset="0"/>
              </a:rPr>
              <a:t>tarif</a:t>
            </a:r>
            <a:r>
              <a:rPr lang="en-US" sz="2400" dirty="0">
                <a:sym typeface="Bebas Neue" charset="0"/>
              </a:rPr>
              <a:t> normal/</a:t>
            </a:r>
            <a:r>
              <a:rPr lang="en-US" sz="2400" dirty="0" err="1">
                <a:sym typeface="Bebas Neue" charset="0"/>
              </a:rPr>
              <a:t>tarif</a:t>
            </a:r>
            <a:r>
              <a:rPr lang="en-US" sz="2400" dirty="0">
                <a:sym typeface="Bebas Neue" charset="0"/>
              </a:rPr>
              <a:t> </a:t>
            </a:r>
            <a:r>
              <a:rPr lang="en-US" sz="2400" dirty="0" err="1">
                <a:sym typeface="Bebas Neue" charset="0"/>
              </a:rPr>
              <a:t>bertingkat</a:t>
            </a:r>
            <a:endParaRPr lang="en-US" sz="2400" dirty="0">
              <a:sym typeface="Bebas Neue" charset="0"/>
            </a:endParaRPr>
          </a:p>
          <a:p>
            <a:pPr marL="457200" indent="-457200">
              <a:buFont typeface="Arial" panose="020B0604020202020204" pitchFamily="34" charset="0"/>
              <a:buChar char="•"/>
            </a:pPr>
            <a:r>
              <a:rPr lang="en-US" sz="2400" dirty="0" err="1">
                <a:sym typeface="Bebas Neue" charset="0"/>
              </a:rPr>
              <a:t>Penentuan</a:t>
            </a:r>
            <a:r>
              <a:rPr lang="en-US" sz="2400" dirty="0">
                <a:sym typeface="Bebas Neue" charset="0"/>
              </a:rPr>
              <a:t> PKP </a:t>
            </a:r>
            <a:r>
              <a:rPr lang="en-US" sz="2400" dirty="0" err="1">
                <a:sym typeface="Bebas Neue" charset="0"/>
              </a:rPr>
              <a:t>menggunakan</a:t>
            </a:r>
            <a:r>
              <a:rPr lang="en-US" sz="2400" dirty="0">
                <a:sym typeface="Bebas Neue" charset="0"/>
              </a:rPr>
              <a:t> </a:t>
            </a:r>
            <a:r>
              <a:rPr lang="en-US" sz="2400" dirty="0" err="1">
                <a:sym typeface="Bebas Neue" charset="0"/>
              </a:rPr>
              <a:t>pembukuan</a:t>
            </a:r>
            <a:r>
              <a:rPr lang="en-US" sz="2400" dirty="0">
                <a:sym typeface="Bebas Neue" charset="0"/>
              </a:rPr>
              <a:t> / </a:t>
            </a:r>
            <a:r>
              <a:rPr lang="en-US" sz="2400" dirty="0" err="1">
                <a:sym typeface="Bebas Neue" charset="0"/>
              </a:rPr>
              <a:t>menggunakan</a:t>
            </a:r>
            <a:r>
              <a:rPr lang="en-US" sz="2400" dirty="0">
                <a:sym typeface="Bebas Neue" charset="0"/>
              </a:rPr>
              <a:t> </a:t>
            </a:r>
            <a:r>
              <a:rPr lang="en-US" sz="2400" dirty="0" err="1">
                <a:sym typeface="Bebas Neue" charset="0"/>
              </a:rPr>
              <a:t>norma</a:t>
            </a:r>
            <a:endParaRPr lang="en-US" sz="2400" dirty="0">
              <a:sym typeface="Bebas Neue" charset="0"/>
            </a:endParaRPr>
          </a:p>
          <a:p>
            <a:pPr marL="457200" indent="-457200">
              <a:buFont typeface="Arial" panose="020B0604020202020204" pitchFamily="34" charset="0"/>
              <a:buChar char="•"/>
            </a:pPr>
            <a:r>
              <a:rPr lang="en-US" sz="2400" dirty="0" err="1">
                <a:sym typeface="Bebas Neue" charset="0"/>
              </a:rPr>
              <a:t>Besaran</a:t>
            </a:r>
            <a:r>
              <a:rPr lang="en-US" sz="2400" dirty="0">
                <a:sym typeface="Bebas Neue" charset="0"/>
              </a:rPr>
              <a:t> </a:t>
            </a:r>
            <a:r>
              <a:rPr lang="en-US" sz="2400" dirty="0" err="1">
                <a:sym typeface="Bebas Neue" charset="0"/>
              </a:rPr>
              <a:t>norma</a:t>
            </a:r>
            <a:r>
              <a:rPr lang="en-US" sz="2400" dirty="0">
                <a:sym typeface="Bebas Neue" charset="0"/>
              </a:rPr>
              <a:t> </a:t>
            </a:r>
            <a:r>
              <a:rPr lang="en-US" sz="2400" dirty="0" err="1">
                <a:sym typeface="Bebas Neue" charset="0"/>
              </a:rPr>
              <a:t>berdasarkan</a:t>
            </a:r>
            <a:r>
              <a:rPr lang="en-US" sz="2400" dirty="0">
                <a:sym typeface="Bebas Neue" charset="0"/>
              </a:rPr>
              <a:t> KLU</a:t>
            </a:r>
          </a:p>
          <a:p>
            <a:pPr marL="457200" indent="-457200">
              <a:buFont typeface="Arial" panose="020B0604020202020204" pitchFamily="34" charset="0"/>
              <a:buChar char="•"/>
            </a:pPr>
            <a:r>
              <a:rPr lang="en-US" sz="2400" dirty="0" err="1">
                <a:sym typeface="Bebas Neue" charset="0"/>
              </a:rPr>
              <a:t>Seringkali</a:t>
            </a:r>
            <a:r>
              <a:rPr lang="en-US" sz="2400" dirty="0">
                <a:sym typeface="Bebas Neue" charset="0"/>
              </a:rPr>
              <a:t> </a:t>
            </a:r>
            <a:r>
              <a:rPr lang="en-US" sz="2400" dirty="0" err="1">
                <a:sym typeface="Bebas Neue" charset="0"/>
              </a:rPr>
              <a:t>menerima</a:t>
            </a:r>
            <a:r>
              <a:rPr lang="en-US" sz="2400" dirty="0">
                <a:sym typeface="Bebas Neue" charset="0"/>
              </a:rPr>
              <a:t> </a:t>
            </a:r>
            <a:r>
              <a:rPr lang="en-US" sz="2400" dirty="0" err="1">
                <a:sym typeface="Bebas Neue" charset="0"/>
              </a:rPr>
              <a:t>bukti</a:t>
            </a:r>
            <a:r>
              <a:rPr lang="en-US" sz="2400" dirty="0">
                <a:sym typeface="Bebas Neue" charset="0"/>
              </a:rPr>
              <a:t> </a:t>
            </a:r>
            <a:r>
              <a:rPr lang="en-US" sz="2400" dirty="0" err="1">
                <a:sym typeface="Bebas Neue" charset="0"/>
              </a:rPr>
              <a:t>potong</a:t>
            </a:r>
            <a:r>
              <a:rPr lang="en-US" sz="2400" dirty="0">
                <a:sym typeface="Bebas Neue" charset="0"/>
              </a:rPr>
              <a:t>, yang </a:t>
            </a:r>
            <a:r>
              <a:rPr lang="en-US" sz="2400" dirty="0" err="1">
                <a:sym typeface="Bebas Neue" charset="0"/>
              </a:rPr>
              <a:t>bisa</a:t>
            </a:r>
            <a:r>
              <a:rPr lang="en-US" sz="2400" dirty="0">
                <a:sym typeface="Bebas Neue" charset="0"/>
              </a:rPr>
              <a:t> </a:t>
            </a:r>
            <a:r>
              <a:rPr lang="en-US" sz="2400" dirty="0" err="1">
                <a:sym typeface="Bebas Neue" charset="0"/>
              </a:rPr>
              <a:t>menjadi</a:t>
            </a:r>
            <a:r>
              <a:rPr lang="en-US" sz="2400" dirty="0">
                <a:sym typeface="Bebas Neue" charset="0"/>
              </a:rPr>
              <a:t> </a:t>
            </a:r>
            <a:r>
              <a:rPr lang="en-US" sz="2400" dirty="0" err="1">
                <a:sym typeface="Bebas Neue" charset="0"/>
              </a:rPr>
              <a:t>kredit</a:t>
            </a:r>
            <a:r>
              <a:rPr lang="en-US" sz="2400" dirty="0">
                <a:sym typeface="Bebas Neue" charset="0"/>
              </a:rPr>
              <a:t> </a:t>
            </a:r>
            <a:r>
              <a:rPr lang="en-US" sz="2400" dirty="0" err="1">
                <a:sym typeface="Bebas Neue" charset="0"/>
              </a:rPr>
              <a:t>pajak</a:t>
            </a:r>
            <a:endParaRPr lang="en-US" sz="2400" dirty="0">
              <a:sym typeface="Bebas Neue" charset="0"/>
            </a:endParaRPr>
          </a:p>
          <a:p>
            <a:pPr marL="457200" indent="-457200">
              <a:buFont typeface="Arial" panose="020B0604020202020204" pitchFamily="34" charset="0"/>
              <a:buChar char="•"/>
            </a:pPr>
            <a:r>
              <a:rPr lang="en-US" sz="2400" dirty="0">
                <a:sym typeface="Bebas Neue" charset="0"/>
              </a:rPr>
              <a:t>Ex: </a:t>
            </a:r>
            <a:r>
              <a:rPr lang="en-US" sz="2400" dirty="0" err="1">
                <a:sym typeface="Bebas Neue" charset="0"/>
              </a:rPr>
              <a:t>pekerja</a:t>
            </a:r>
            <a:r>
              <a:rPr lang="en-US" sz="2400" dirty="0">
                <a:sym typeface="Bebas Neue" charset="0"/>
              </a:rPr>
              <a:t> </a:t>
            </a:r>
            <a:r>
              <a:rPr lang="en-US" sz="2400" dirty="0" err="1">
                <a:sym typeface="Bebas Neue" charset="0"/>
              </a:rPr>
              <a:t>seni</a:t>
            </a:r>
            <a:r>
              <a:rPr lang="en-US" sz="2400" dirty="0">
                <a:sym typeface="Bebas Neue" charset="0"/>
              </a:rPr>
              <a:t>, guru les, </a:t>
            </a:r>
            <a:r>
              <a:rPr lang="en-US" sz="2400" dirty="0" err="1">
                <a:sym typeface="Bebas Neue" charset="0"/>
              </a:rPr>
              <a:t>konsultan</a:t>
            </a:r>
            <a:r>
              <a:rPr lang="en-US" sz="2400" dirty="0">
                <a:sym typeface="Bebas Neue" charset="0"/>
              </a:rPr>
              <a:t>, </a:t>
            </a:r>
            <a:r>
              <a:rPr lang="en-US" sz="2400" dirty="0" err="1">
                <a:sym typeface="Bebas Neue" charset="0"/>
              </a:rPr>
              <a:t>makelar</a:t>
            </a:r>
            <a:r>
              <a:rPr lang="en-US" sz="2400" dirty="0">
                <a:sym typeface="Bebas Neue" charset="0"/>
              </a:rPr>
              <a:t>, </a:t>
            </a:r>
            <a:r>
              <a:rPr lang="en-US" sz="2400" dirty="0" err="1">
                <a:sym typeface="Bebas Neue" charset="0"/>
              </a:rPr>
              <a:t>atlet</a:t>
            </a:r>
            <a:r>
              <a:rPr lang="en-US" sz="2400" dirty="0">
                <a:sym typeface="Bebas Neue" charset="0"/>
              </a:rPr>
              <a:t>, </a:t>
            </a:r>
            <a:r>
              <a:rPr lang="en-US" sz="2400" dirty="0" err="1">
                <a:sym typeface="Bebas Neue" charset="0"/>
              </a:rPr>
              <a:t>pembicara</a:t>
            </a:r>
            <a:r>
              <a:rPr lang="en-US" sz="2400" dirty="0">
                <a:sym typeface="Bebas Neue" charset="0"/>
              </a:rPr>
              <a:t> seminar, </a:t>
            </a:r>
            <a:r>
              <a:rPr lang="en-US" sz="2400" dirty="0" err="1">
                <a:sym typeface="Bebas Neue" charset="0"/>
              </a:rPr>
              <a:t>tenaga</a:t>
            </a:r>
            <a:r>
              <a:rPr lang="en-US" sz="2400" dirty="0">
                <a:sym typeface="Bebas Neue" charset="0"/>
              </a:rPr>
              <a:t> </a:t>
            </a:r>
            <a:r>
              <a:rPr lang="en-US" sz="2400" dirty="0" err="1">
                <a:sym typeface="Bebas Neue" charset="0"/>
              </a:rPr>
              <a:t>ahli</a:t>
            </a:r>
            <a:r>
              <a:rPr lang="en-US" sz="2400" dirty="0">
                <a:sym typeface="Bebas Neue" charset="0"/>
              </a:rPr>
              <a:t>, </a:t>
            </a:r>
            <a:r>
              <a:rPr lang="en-US" sz="2400" dirty="0" err="1">
                <a:sym typeface="Bebas Neue" charset="0"/>
              </a:rPr>
              <a:t>dll</a:t>
            </a:r>
            <a:endParaRPr lang="id-ID" sz="2400" dirty="0">
              <a:latin typeface="Bebas Neue" charset="0"/>
              <a:ea typeface="ＭＳ Ｐゴシック" charset="0"/>
              <a:cs typeface="ＭＳ Ｐゴシック" charset="0"/>
              <a:sym typeface="Bebas Neue" charset="0"/>
            </a:endParaRPr>
          </a:p>
        </p:txBody>
      </p:sp>
      <p:pic>
        <p:nvPicPr>
          <p:cNvPr id="10" name="Picture 9">
            <a:extLst>
              <a:ext uri="{FF2B5EF4-FFF2-40B4-BE49-F238E27FC236}">
                <a16:creationId xmlns:a16="http://schemas.microsoft.com/office/drawing/2014/main" id="{27F2D210-3AC6-4516-8CBF-5AC09DB67C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3554" y="415139"/>
            <a:ext cx="1423325" cy="313621"/>
          </a:xfrm>
          <a:prstGeom prst="rect">
            <a:avLst/>
          </a:prstGeom>
        </p:spPr>
      </p:pic>
      <p:sp>
        <p:nvSpPr>
          <p:cNvPr id="11" name="TextBox 10">
            <a:extLst>
              <a:ext uri="{FF2B5EF4-FFF2-40B4-BE49-F238E27FC236}">
                <a16:creationId xmlns:a16="http://schemas.microsoft.com/office/drawing/2014/main" id="{5DFF7C25-1ED6-4942-AAAA-EA8C28866CDE}"/>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16782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5"/>
          <p:cNvSpPr>
            <a:spLocks/>
          </p:cNvSpPr>
          <p:nvPr/>
        </p:nvSpPr>
        <p:spPr bwMode="auto">
          <a:xfrm>
            <a:off x="959694" y="291365"/>
            <a:ext cx="9225904"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800" dirty="0" err="1">
                <a:latin typeface="Bebas Neue" charset="0"/>
                <a:ea typeface="ＭＳ Ｐゴシック" charset="0"/>
                <a:cs typeface="ＭＳ Ｐゴシック" charset="0"/>
                <a:sym typeface="Bebas Neue" charset="0"/>
              </a:rPr>
              <a:t>Jenis</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Penghasilan</a:t>
            </a:r>
            <a:r>
              <a:rPr lang="en-US" sz="3800" dirty="0">
                <a:latin typeface="Bebas Neue" charset="0"/>
                <a:ea typeface="ＭＳ Ｐゴシック" charset="0"/>
                <a:cs typeface="ＭＳ Ｐゴシック" charset="0"/>
                <a:sym typeface="Bebas Neue" charset="0"/>
              </a:rPr>
              <a:t> &amp; </a:t>
            </a:r>
            <a:r>
              <a:rPr lang="en-US" sz="3800" dirty="0" err="1">
                <a:latin typeface="Bebas Neue" charset="0"/>
                <a:ea typeface="ＭＳ Ｐゴシック" charset="0"/>
                <a:cs typeface="ＭＳ Ｐゴシック" charset="0"/>
                <a:sym typeface="Bebas Neue" charset="0"/>
              </a:rPr>
              <a:t>perlakuan</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perpajakannya</a:t>
            </a:r>
            <a:endParaRPr lang="en-US" sz="4000" dirty="0">
              <a:latin typeface="Montserrat-Regular" charset="0"/>
              <a:ea typeface="ＭＳ Ｐゴシック" charset="0"/>
              <a:cs typeface="ＭＳ Ｐゴシック" charset="0"/>
              <a:sym typeface="Montserrat-Regular" charset="0"/>
            </a:endParaRPr>
          </a:p>
        </p:txBody>
      </p:sp>
      <p:sp>
        <p:nvSpPr>
          <p:cNvPr id="6150" name="Oval 27"/>
          <p:cNvSpPr>
            <a:spLocks/>
          </p:cNvSpPr>
          <p:nvPr/>
        </p:nvSpPr>
        <p:spPr bwMode="auto">
          <a:xfrm>
            <a:off x="9715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1" name="Oval 28"/>
          <p:cNvSpPr>
            <a:spLocks/>
          </p:cNvSpPr>
          <p:nvPr/>
        </p:nvSpPr>
        <p:spPr bwMode="auto">
          <a:xfrm>
            <a:off x="11239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2" name="Oval 29"/>
          <p:cNvSpPr>
            <a:spLocks/>
          </p:cNvSpPr>
          <p:nvPr/>
        </p:nvSpPr>
        <p:spPr bwMode="auto">
          <a:xfrm>
            <a:off x="12763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44" name="Slide Number Placeholder 2"/>
          <p:cNvSpPr>
            <a:spLocks noGrp="1"/>
          </p:cNvSpPr>
          <p:nvPr>
            <p:ph type="sldNum" sz="quarter" idx="10"/>
          </p:nvPr>
        </p:nvSpPr>
        <p:spPr bwMode="auto">
          <a:xfrm>
            <a:off x="11499557" y="508140"/>
            <a:ext cx="142668"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Ctr="0" compatLnSpc="1">
            <a:prstTxWarp prst="textNoShape">
              <a:avLst/>
            </a:prstTxWarp>
          </a:bodyPr>
          <a:lstStyle>
            <a:lvl1pPr eaLnBrk="0" hangingPunct="0">
              <a:defRPr sz="2800">
                <a:solidFill>
                  <a:schemeClr val="tx1"/>
                </a:solidFill>
                <a:latin typeface="Gill Sans" charset="0"/>
                <a:ea typeface="Heiti SC Light" charset="0"/>
                <a:cs typeface="Heiti SC Light" charset="0"/>
                <a:sym typeface="Gill Sans" charset="0"/>
              </a:defRPr>
            </a:lvl1pPr>
            <a:lvl2pPr marL="371475" indent="-142875" eaLnBrk="0" hangingPunct="0">
              <a:defRPr sz="2800">
                <a:solidFill>
                  <a:schemeClr val="tx1"/>
                </a:solidFill>
                <a:latin typeface="Gill Sans" charset="0"/>
                <a:ea typeface="Heiti SC Light" charset="0"/>
                <a:cs typeface="Heiti SC Light" charset="0"/>
                <a:sym typeface="Gill Sans" charset="0"/>
              </a:defRPr>
            </a:lvl2pPr>
            <a:lvl3pPr marL="571500" indent="-114300" eaLnBrk="0" hangingPunct="0">
              <a:defRPr sz="2800">
                <a:solidFill>
                  <a:schemeClr val="tx1"/>
                </a:solidFill>
                <a:latin typeface="Gill Sans" charset="0"/>
                <a:ea typeface="Heiti SC Light" charset="0"/>
                <a:cs typeface="Heiti SC Light" charset="0"/>
                <a:sym typeface="Gill Sans" charset="0"/>
              </a:defRPr>
            </a:lvl3pPr>
            <a:lvl4pPr marL="800100" indent="-114300" eaLnBrk="0" hangingPunct="0">
              <a:defRPr sz="2800">
                <a:solidFill>
                  <a:schemeClr val="tx1"/>
                </a:solidFill>
                <a:latin typeface="Gill Sans" charset="0"/>
                <a:ea typeface="Heiti SC Light" charset="0"/>
                <a:cs typeface="Heiti SC Light" charset="0"/>
                <a:sym typeface="Gill Sans" charset="0"/>
              </a:defRPr>
            </a:lvl4pPr>
            <a:lvl5pPr marL="1028700" indent="-114300" eaLnBrk="0" hangingPunct="0">
              <a:defRPr sz="2800">
                <a:solidFill>
                  <a:schemeClr val="tx1"/>
                </a:solidFill>
                <a:latin typeface="Gill Sans" charset="0"/>
                <a:ea typeface="Heiti SC Light" charset="0"/>
                <a:cs typeface="Heiti SC Light" charset="0"/>
                <a:sym typeface="Gill Sans" charset="0"/>
              </a:defRPr>
            </a:lvl5pPr>
            <a:lvl6pPr marL="12573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6pPr>
            <a:lvl7pPr marL="14859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7pPr>
            <a:lvl8pPr marL="17145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8pPr>
            <a:lvl9pPr marL="19431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9pPr>
          </a:lstStyle>
          <a:p>
            <a:pPr eaLnBrk="1" hangingPunct="1"/>
            <a:fld id="{0970BB4A-F1A3-BD4F-8AF9-0AA8AE9B489B}" type="slidenum">
              <a:rPr sz="1200">
                <a:solidFill>
                  <a:schemeClr val="bg1"/>
                </a:solidFill>
                <a:latin typeface="Montserrat-Regular" charset="0"/>
                <a:ea typeface="ＭＳ Ｐゴシック" charset="0"/>
                <a:cs typeface="ＭＳ Ｐゴシック" charset="0"/>
              </a:rPr>
              <a:pPr eaLnBrk="1" hangingPunct="1"/>
              <a:t>28</a:t>
            </a:fld>
            <a:endParaRPr sz="1200">
              <a:solidFill>
                <a:schemeClr val="bg1"/>
              </a:solidFill>
              <a:latin typeface="Montserrat-Regular" charset="0"/>
              <a:ea typeface="ＭＳ Ｐゴシック" charset="0"/>
              <a:cs typeface="ＭＳ Ｐゴシック" charset="0"/>
            </a:endParaRPr>
          </a:p>
        </p:txBody>
      </p:sp>
      <p:sp>
        <p:nvSpPr>
          <p:cNvPr id="2" name="Oval 1"/>
          <p:cNvSpPr/>
          <p:nvPr/>
        </p:nvSpPr>
        <p:spPr bwMode="auto">
          <a:xfrm>
            <a:off x="1066800" y="2276872"/>
            <a:ext cx="2808312" cy="2632292"/>
          </a:xfrm>
          <a:prstGeom prst="ellipse">
            <a:avLst/>
          </a:prstGeom>
          <a:solidFill>
            <a:srgbClr val="FFFF00"/>
          </a:solidFill>
          <a:ln w="25400" cap="flat" cmpd="sng" algn="ctr">
            <a:noFill/>
            <a:prstDash val="solid"/>
            <a:round/>
            <a:headEnd type="none" w="med" len="med"/>
            <a:tailEnd type="none" w="med" len="med"/>
          </a:ln>
          <a:effectLst/>
        </p:spPr>
        <p:txBody>
          <a:bodyPr vert="horz" wrap="square" lIns="45720" tIns="22860" rIns="45720" bIns="22860" numCol="1" rtlCol="0" anchor="ctr" anchorCtr="0" compatLnSpc="1">
            <a:prstTxWarp prst="textNoShape">
              <a:avLst/>
            </a:prstTxWarp>
          </a:bodyPr>
          <a:lstStyle/>
          <a:p>
            <a:pPr algn="ctr" defTabSz="457200" fontAlgn="base">
              <a:spcBef>
                <a:spcPct val="0"/>
              </a:spcBef>
              <a:spcAft>
                <a:spcPct val="0"/>
              </a:spcAft>
            </a:pPr>
            <a:r>
              <a:rPr lang="en-US" sz="2400" b="1" dirty="0">
                <a:latin typeface="Gill Sans" charset="0"/>
                <a:ea typeface="Heiti SC Light" charset="0"/>
                <a:cs typeface="Heiti SC Light" charset="0"/>
                <a:sym typeface="Gill Sans" charset="0"/>
              </a:rPr>
              <a:t>Usaha </a:t>
            </a:r>
            <a:r>
              <a:rPr lang="en-US" sz="2400" b="1" dirty="0" err="1">
                <a:latin typeface="Gill Sans" charset="0"/>
                <a:ea typeface="Heiti SC Light" charset="0"/>
                <a:cs typeface="Heiti SC Light" charset="0"/>
                <a:sym typeface="Gill Sans" charset="0"/>
              </a:rPr>
              <a:t>Dagang</a:t>
            </a:r>
            <a:r>
              <a:rPr lang="en-US" sz="2400" b="1" dirty="0">
                <a:latin typeface="Gill Sans" charset="0"/>
                <a:ea typeface="Heiti SC Light" charset="0"/>
                <a:cs typeface="Heiti SC Light" charset="0"/>
                <a:sym typeface="Gill Sans" charset="0"/>
              </a:rPr>
              <a:t> UMKM</a:t>
            </a:r>
          </a:p>
        </p:txBody>
      </p:sp>
      <p:sp>
        <p:nvSpPr>
          <p:cNvPr id="15" name="Rectangle 25"/>
          <p:cNvSpPr>
            <a:spLocks/>
          </p:cNvSpPr>
          <p:nvPr/>
        </p:nvSpPr>
        <p:spPr bwMode="auto">
          <a:xfrm>
            <a:off x="4290480" y="3068960"/>
            <a:ext cx="7638169"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marL="457200" indent="-457200">
              <a:buFont typeface="Arial" panose="020B0604020202020204" pitchFamily="34" charset="0"/>
              <a:buChar char="•"/>
            </a:pPr>
            <a:r>
              <a:rPr lang="en-ID" sz="2000" dirty="0" err="1"/>
              <a:t>Peredaran</a:t>
            </a:r>
            <a:r>
              <a:rPr lang="en-ID" sz="2000" dirty="0"/>
              <a:t> </a:t>
            </a:r>
            <a:r>
              <a:rPr lang="en-ID" sz="2000" dirty="0" err="1"/>
              <a:t>bruto</a:t>
            </a:r>
            <a:r>
              <a:rPr lang="en-ID" sz="2000" dirty="0"/>
              <a:t> = </a:t>
            </a:r>
            <a:r>
              <a:rPr lang="en-ID" sz="2000" dirty="0" err="1"/>
              <a:t>omzet</a:t>
            </a:r>
            <a:r>
              <a:rPr lang="en-ID" sz="2000" dirty="0"/>
              <a:t> </a:t>
            </a:r>
            <a:r>
              <a:rPr lang="en-ID" sz="2000" dirty="0" err="1"/>
              <a:t>kotor</a:t>
            </a:r>
            <a:r>
              <a:rPr lang="en-ID" sz="2000" dirty="0"/>
              <a:t>, </a:t>
            </a:r>
            <a:r>
              <a:rPr lang="en-ID" sz="2000" dirty="0" err="1"/>
              <a:t>sebelum</a:t>
            </a:r>
            <a:r>
              <a:rPr lang="en-ID" sz="2000" dirty="0"/>
              <a:t> </a:t>
            </a:r>
            <a:r>
              <a:rPr lang="en-ID" sz="2000" dirty="0" err="1"/>
              <a:t>dikurangi</a:t>
            </a:r>
            <a:r>
              <a:rPr lang="en-ID" sz="2000" dirty="0"/>
              <a:t> </a:t>
            </a:r>
            <a:r>
              <a:rPr lang="en-ID" sz="2000" dirty="0" err="1"/>
              <a:t>dengan</a:t>
            </a:r>
            <a:r>
              <a:rPr lang="en-ID" sz="2000" dirty="0"/>
              <a:t> </a:t>
            </a:r>
            <a:r>
              <a:rPr lang="en-ID" sz="2000" dirty="0" err="1"/>
              <a:t>retur</a:t>
            </a:r>
            <a:r>
              <a:rPr lang="en-ID" sz="2000" dirty="0"/>
              <a:t>, </a:t>
            </a:r>
            <a:r>
              <a:rPr lang="en-ID" sz="2000" dirty="0" err="1"/>
              <a:t>diskon</a:t>
            </a:r>
            <a:r>
              <a:rPr lang="en-ID" sz="2000" dirty="0"/>
              <a:t> dan </a:t>
            </a:r>
            <a:r>
              <a:rPr lang="en-ID" sz="2000" dirty="0" err="1"/>
              <a:t>biaya-biaya</a:t>
            </a:r>
            <a:r>
              <a:rPr lang="en-ID" sz="2000" dirty="0"/>
              <a:t> 3M</a:t>
            </a:r>
          </a:p>
          <a:p>
            <a:pPr marL="457200" indent="-457200">
              <a:buFont typeface="Arial" panose="020B0604020202020204" pitchFamily="34" charset="0"/>
              <a:buChar char="•"/>
            </a:pPr>
            <a:r>
              <a:rPr lang="en-ID" sz="2000" dirty="0"/>
              <a:t>Tarif 0,5% </a:t>
            </a:r>
            <a:r>
              <a:rPr lang="en-ID" sz="2000" dirty="0" err="1"/>
              <a:t>dari</a:t>
            </a:r>
            <a:r>
              <a:rPr lang="en-ID" sz="2000" dirty="0"/>
              <a:t> </a:t>
            </a:r>
            <a:r>
              <a:rPr lang="en-ID" sz="2000" dirty="0" err="1"/>
              <a:t>peredaran</a:t>
            </a:r>
            <a:r>
              <a:rPr lang="en-ID" sz="2000" dirty="0"/>
              <a:t> </a:t>
            </a:r>
            <a:r>
              <a:rPr lang="en-ID" sz="2000" dirty="0" err="1"/>
              <a:t>bruto</a:t>
            </a:r>
            <a:r>
              <a:rPr lang="en-ID" sz="2000" dirty="0"/>
              <a:t>, </a:t>
            </a:r>
            <a:r>
              <a:rPr lang="en-ID" sz="2000" dirty="0" err="1"/>
              <a:t>tidak</a:t>
            </a:r>
            <a:r>
              <a:rPr lang="en-ID" sz="2000" dirty="0"/>
              <a:t> </a:t>
            </a:r>
            <a:r>
              <a:rPr lang="en-ID" sz="2000" dirty="0" err="1"/>
              <a:t>memperhatikan</a:t>
            </a:r>
            <a:r>
              <a:rPr lang="en-ID" sz="2000" dirty="0"/>
              <a:t> </a:t>
            </a:r>
            <a:r>
              <a:rPr lang="en-ID" sz="2000" dirty="0" err="1"/>
              <a:t>untung</a:t>
            </a:r>
            <a:r>
              <a:rPr lang="en-ID" sz="2000" dirty="0"/>
              <a:t>/</a:t>
            </a:r>
            <a:r>
              <a:rPr lang="en-ID" sz="2000" dirty="0" err="1"/>
              <a:t>rugi</a:t>
            </a:r>
            <a:endParaRPr lang="en-ID" sz="2000" dirty="0"/>
          </a:p>
          <a:p>
            <a:pPr marL="457200" indent="-457200">
              <a:buFont typeface="Arial" panose="020B0604020202020204" pitchFamily="34" charset="0"/>
              <a:buChar char="•"/>
            </a:pPr>
            <a:r>
              <a:rPr lang="en-ID" sz="2000" dirty="0" err="1">
                <a:ea typeface="ＭＳ Ｐゴシック" charset="0"/>
                <a:cs typeface="ＭＳ Ｐゴシック" charset="0"/>
                <a:sym typeface="Bebas Neue" charset="0"/>
              </a:rPr>
              <a:t>Peredaran</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bruto</a:t>
            </a:r>
            <a:r>
              <a:rPr lang="en-ID" sz="2000" dirty="0">
                <a:ea typeface="ＭＳ Ｐゴシック" charset="0"/>
                <a:cs typeface="ＭＳ Ｐゴシック" charset="0"/>
                <a:sym typeface="Bebas Neue" charset="0"/>
              </a:rPr>
              <a:t> &lt;500jt, </a:t>
            </a:r>
            <a:r>
              <a:rPr lang="en-ID" sz="2000" dirty="0" err="1">
                <a:ea typeface="ＭＳ Ｐゴシック" charset="0"/>
                <a:cs typeface="ＭＳ Ｐゴシック" charset="0"/>
                <a:sym typeface="Bebas Neue" charset="0"/>
              </a:rPr>
              <a:t>bebas</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pajak</a:t>
            </a:r>
            <a:r>
              <a:rPr lang="en-ID" sz="2000" dirty="0">
                <a:ea typeface="ＭＳ Ｐゴシック" charset="0"/>
                <a:cs typeface="ＭＳ Ｐゴシック" charset="0"/>
                <a:sym typeface="Bebas Neue" charset="0"/>
              </a:rPr>
              <a:t> </a:t>
            </a:r>
          </a:p>
          <a:p>
            <a:pPr marL="457200" indent="-457200">
              <a:buFont typeface="Arial" panose="020B0604020202020204" pitchFamily="34" charset="0"/>
              <a:buChar char="•"/>
            </a:pPr>
            <a:r>
              <a:rPr lang="en-ID" sz="2000" dirty="0">
                <a:ea typeface="ＭＳ Ｐゴシック" charset="0"/>
                <a:cs typeface="ＭＳ Ｐゴシック" charset="0"/>
                <a:sym typeface="Bebas Neue" charset="0"/>
              </a:rPr>
              <a:t>Orang </a:t>
            </a:r>
            <a:r>
              <a:rPr lang="en-ID" sz="2000" dirty="0" err="1">
                <a:ea typeface="ＭＳ Ｐゴシック" charset="0"/>
                <a:cs typeface="ＭＳ Ｐゴシック" charset="0"/>
                <a:sym typeface="Bebas Neue" charset="0"/>
              </a:rPr>
              <a:t>pribadi</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berlaku</a:t>
            </a:r>
            <a:r>
              <a:rPr lang="en-ID" sz="2000" dirty="0">
                <a:ea typeface="ＭＳ Ｐゴシック" charset="0"/>
                <a:cs typeface="ＭＳ Ｐゴシック" charset="0"/>
                <a:sym typeface="Bebas Neue" charset="0"/>
              </a:rPr>
              <a:t> 7 </a:t>
            </a:r>
            <a:r>
              <a:rPr lang="en-ID" sz="2000" dirty="0" err="1">
                <a:ea typeface="ＭＳ Ｐゴシック" charset="0"/>
                <a:cs typeface="ＭＳ Ｐゴシック" charset="0"/>
                <a:sym typeface="Bebas Neue" charset="0"/>
              </a:rPr>
              <a:t>tahun</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dihitung</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dari</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berlakunya</a:t>
            </a:r>
            <a:r>
              <a:rPr lang="en-ID" sz="2000" dirty="0">
                <a:ea typeface="ＭＳ Ｐゴシック" charset="0"/>
                <a:cs typeface="ＭＳ Ｐゴシック" charset="0"/>
                <a:sym typeface="Bebas Neue" charset="0"/>
              </a:rPr>
              <a:t> UU </a:t>
            </a:r>
            <a:r>
              <a:rPr lang="en-ID" sz="2000" dirty="0" err="1">
                <a:ea typeface="ＭＳ Ｐゴシック" charset="0"/>
                <a:cs typeface="ＭＳ Ｐゴシック" charset="0"/>
                <a:sym typeface="Bebas Neue" charset="0"/>
              </a:rPr>
              <a:t>atau</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mulai</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berstatus</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wajib</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pajak</a:t>
            </a:r>
            <a:endParaRPr lang="en-ID" sz="2000" dirty="0">
              <a:ea typeface="ＭＳ Ｐゴシック" charset="0"/>
              <a:cs typeface="ＭＳ Ｐゴシック" charset="0"/>
              <a:sym typeface="Bebas Neue" charset="0"/>
            </a:endParaRPr>
          </a:p>
          <a:p>
            <a:pPr marL="457200" indent="-457200">
              <a:buFont typeface="Arial" panose="020B0604020202020204" pitchFamily="34" charset="0"/>
              <a:buChar char="•"/>
            </a:pPr>
            <a:r>
              <a:rPr lang="en-ID" sz="2000" dirty="0">
                <a:ea typeface="ＭＳ Ｐゴシック" charset="0"/>
                <a:cs typeface="ＭＳ Ｐゴシック" charset="0"/>
                <a:sym typeface="Bebas Neue" charset="0"/>
              </a:rPr>
              <a:t>Jika </a:t>
            </a:r>
            <a:r>
              <a:rPr lang="en-ID" sz="2000" dirty="0" err="1">
                <a:ea typeface="ＭＳ Ｐゴシック" charset="0"/>
                <a:cs typeface="ＭＳ Ｐゴシック" charset="0"/>
                <a:sym typeface="Bebas Neue" charset="0"/>
              </a:rPr>
              <a:t>peredaran</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bruto</a:t>
            </a:r>
            <a:r>
              <a:rPr lang="en-ID" sz="2000" dirty="0">
                <a:ea typeface="ＭＳ Ｐゴシック" charset="0"/>
                <a:cs typeface="ＭＳ Ｐゴシック" charset="0"/>
                <a:sym typeface="Bebas Neue" charset="0"/>
              </a:rPr>
              <a:t> &gt;4,8 M, </a:t>
            </a:r>
            <a:r>
              <a:rPr lang="en-ID" sz="2000" dirty="0" err="1">
                <a:ea typeface="ＭＳ Ｐゴシック" charset="0"/>
                <a:cs typeface="ＭＳ Ｐゴシック" charset="0"/>
                <a:sym typeface="Bebas Neue" charset="0"/>
              </a:rPr>
              <a:t>maka</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tahun</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berikutnya</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memakai</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tarif</a:t>
            </a:r>
            <a:r>
              <a:rPr lang="en-ID" sz="2000" dirty="0">
                <a:ea typeface="ＭＳ Ｐゴシック" charset="0"/>
                <a:cs typeface="ＭＳ Ｐゴシック" charset="0"/>
                <a:sym typeface="Bebas Neue" charset="0"/>
              </a:rPr>
              <a:t> normal dan </a:t>
            </a:r>
            <a:r>
              <a:rPr lang="en-ID" sz="2000" dirty="0" err="1">
                <a:ea typeface="ＭＳ Ｐゴシック" charset="0"/>
                <a:cs typeface="ＭＳ Ｐゴシック" charset="0"/>
                <a:sym typeface="Bebas Neue" charset="0"/>
              </a:rPr>
              <a:t>tidak</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bisa</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kembali</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ke</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tarif</a:t>
            </a:r>
            <a:r>
              <a:rPr lang="en-ID" sz="2000" dirty="0">
                <a:ea typeface="ＭＳ Ｐゴシック" charset="0"/>
                <a:cs typeface="ＭＳ Ｐゴシック" charset="0"/>
                <a:sym typeface="Bebas Neue" charset="0"/>
              </a:rPr>
              <a:t> UMKM</a:t>
            </a:r>
          </a:p>
          <a:p>
            <a:pPr marL="457200" indent="-457200">
              <a:buFont typeface="Arial" panose="020B0604020202020204" pitchFamily="34" charset="0"/>
              <a:buChar char="•"/>
            </a:pPr>
            <a:r>
              <a:rPr lang="en-ID" sz="2000" dirty="0" err="1">
                <a:ea typeface="ＭＳ Ｐゴシック" charset="0"/>
                <a:cs typeface="ＭＳ Ｐゴシック" charset="0"/>
                <a:sym typeface="Bebas Neue" charset="0"/>
              </a:rPr>
              <a:t>Setelah</a:t>
            </a:r>
            <a:r>
              <a:rPr lang="en-ID" sz="2000" dirty="0">
                <a:ea typeface="ＭＳ Ｐゴシック" charset="0"/>
                <a:cs typeface="ＭＳ Ｐゴシック" charset="0"/>
                <a:sym typeface="Bebas Neue" charset="0"/>
              </a:rPr>
              <a:t> masa UMKM </a:t>
            </a:r>
            <a:r>
              <a:rPr lang="en-ID" sz="2000" dirty="0" err="1">
                <a:ea typeface="ＭＳ Ｐゴシック" charset="0"/>
                <a:cs typeface="ＭＳ Ｐゴシック" charset="0"/>
                <a:sym typeface="Bebas Neue" charset="0"/>
              </a:rPr>
              <a:t>berakhir</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goalnya</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ada</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pembukuan</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karena</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perhitungan</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pajak</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dihitung</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dari</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laba</a:t>
            </a:r>
            <a:r>
              <a:rPr lang="en-ID" sz="2000" dirty="0">
                <a:ea typeface="ＭＳ Ｐゴシック" charset="0"/>
                <a:cs typeface="ＭＳ Ｐゴシック" charset="0"/>
                <a:sym typeface="Bebas Neue" charset="0"/>
              </a:rPr>
              <a:t>/(</a:t>
            </a:r>
            <a:r>
              <a:rPr lang="en-ID" sz="2000" dirty="0" err="1">
                <a:ea typeface="ＭＳ Ｐゴシック" charset="0"/>
                <a:cs typeface="ＭＳ Ｐゴシック" charset="0"/>
                <a:sym typeface="Bebas Neue" charset="0"/>
              </a:rPr>
              <a:t>rugi</a:t>
            </a:r>
            <a:r>
              <a:rPr lang="en-ID" sz="2000" dirty="0">
                <a:ea typeface="ＭＳ Ｐゴシック" charset="0"/>
                <a:cs typeface="ＭＳ Ｐゴシック" charset="0"/>
                <a:sym typeface="Bebas Neue" charset="0"/>
              </a:rPr>
              <a:t>)</a:t>
            </a:r>
          </a:p>
          <a:p>
            <a:pPr marL="457200" indent="-457200">
              <a:buFont typeface="Arial" panose="020B0604020202020204" pitchFamily="34" charset="0"/>
              <a:buChar char="•"/>
            </a:pPr>
            <a:r>
              <a:rPr lang="en-ID" sz="2000" dirty="0">
                <a:ea typeface="ＭＳ Ｐゴシック" charset="0"/>
                <a:cs typeface="ＭＳ Ｐゴシック" charset="0"/>
                <a:sym typeface="Bebas Neue" charset="0"/>
              </a:rPr>
              <a:t>Ex: </a:t>
            </a:r>
            <a:r>
              <a:rPr lang="en-ID" sz="2000" dirty="0" err="1">
                <a:ea typeface="ＭＳ Ｐゴシック" charset="0"/>
                <a:cs typeface="ＭＳ Ｐゴシック" charset="0"/>
                <a:sym typeface="Bebas Neue" charset="0"/>
              </a:rPr>
              <a:t>dagang</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sparepart</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dagang</a:t>
            </a:r>
            <a:r>
              <a:rPr lang="en-ID" sz="2000" dirty="0">
                <a:ea typeface="ＭＳ Ｐゴシック" charset="0"/>
                <a:cs typeface="ＭＳ Ｐゴシック" charset="0"/>
                <a:sym typeface="Bebas Neue" charset="0"/>
              </a:rPr>
              <a:t> consumer goods, toko </a:t>
            </a:r>
            <a:r>
              <a:rPr lang="en-ID" sz="2000" dirty="0" err="1">
                <a:ea typeface="ＭＳ Ｐゴシック" charset="0"/>
                <a:cs typeface="ＭＳ Ｐゴシック" charset="0"/>
                <a:sym typeface="Bebas Neue" charset="0"/>
              </a:rPr>
              <a:t>kelontong</a:t>
            </a:r>
            <a:r>
              <a:rPr lang="en-ID" sz="2000" dirty="0">
                <a:ea typeface="ＭＳ Ｐゴシック" charset="0"/>
                <a:cs typeface="ＭＳ Ｐゴシック" charset="0"/>
                <a:sym typeface="Bebas Neue" charset="0"/>
              </a:rPr>
              <a:t>, </a:t>
            </a:r>
            <a:r>
              <a:rPr lang="en-ID" sz="2000" dirty="0" err="1">
                <a:ea typeface="ＭＳ Ｐゴシック" charset="0"/>
                <a:cs typeface="ＭＳ Ｐゴシック" charset="0"/>
                <a:sym typeface="Bebas Neue" charset="0"/>
              </a:rPr>
              <a:t>dll</a:t>
            </a:r>
            <a:endParaRPr lang="en-ID" sz="2000" dirty="0">
              <a:ea typeface="ＭＳ Ｐゴシック" charset="0"/>
              <a:cs typeface="ＭＳ Ｐゴシック" charset="0"/>
              <a:sym typeface="Bebas Neue" charset="0"/>
            </a:endParaRPr>
          </a:p>
          <a:p>
            <a:pPr marL="457200" indent="-457200">
              <a:buFont typeface="Arial" panose="020B0604020202020204" pitchFamily="34" charset="0"/>
              <a:buChar char="•"/>
            </a:pPr>
            <a:endParaRPr lang="id-ID" sz="2400" dirty="0">
              <a:ea typeface="ＭＳ Ｐゴシック" charset="0"/>
              <a:cs typeface="ＭＳ Ｐゴシック" charset="0"/>
              <a:sym typeface="Bebas Neue" charset="0"/>
            </a:endParaRPr>
          </a:p>
        </p:txBody>
      </p:sp>
      <p:sp>
        <p:nvSpPr>
          <p:cNvPr id="3" name="Rectangle 25">
            <a:extLst>
              <a:ext uri="{FF2B5EF4-FFF2-40B4-BE49-F238E27FC236}">
                <a16:creationId xmlns:a16="http://schemas.microsoft.com/office/drawing/2014/main" id="{56DEE2DF-951D-2743-C512-8AC1AEF414A6}"/>
              </a:ext>
            </a:extLst>
          </p:cNvPr>
          <p:cNvSpPr>
            <a:spLocks/>
          </p:cNvSpPr>
          <p:nvPr/>
        </p:nvSpPr>
        <p:spPr bwMode="auto">
          <a:xfrm>
            <a:off x="4290479" y="1074333"/>
            <a:ext cx="7638169" cy="183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2400" dirty="0">
                <a:latin typeface="Arial" panose="020B0604020202020204" pitchFamily="34" charset="0"/>
                <a:cs typeface="Arial" panose="020B0604020202020204" pitchFamily="34" charset="0"/>
              </a:rPr>
              <a:t>“</a:t>
            </a:r>
            <a:r>
              <a:rPr lang="en-US" sz="2400" dirty="0" err="1">
                <a:latin typeface="Arial" panose="020B0604020202020204" pitchFamily="34" charset="0"/>
                <a:cs typeface="Arial" panose="020B0604020202020204" pitchFamily="34" charset="0"/>
              </a:rPr>
              <a:t>Dapat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digunakan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sepanjang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wajib</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pajak</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baik</a:t>
            </a:r>
            <a:r>
              <a:rPr lang="en-US" sz="2400" dirty="0">
                <a:latin typeface="Arial" panose="020B0604020202020204" pitchFamily="34" charset="0"/>
                <a:cs typeface="Arial" panose="020B0604020202020204" pitchFamily="34" charset="0"/>
              </a:rPr>
              <a:t> orang </a:t>
            </a:r>
            <a:r>
              <a:rPr lang="en-US" sz="2400" dirty="0" err="1">
                <a:latin typeface="Arial" panose="020B0604020202020204" pitchFamily="34" charset="0"/>
                <a:cs typeface="Arial" panose="020B0604020202020204" pitchFamily="34" charset="0"/>
              </a:rPr>
              <a:t>pribadi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maupun</a:t>
            </a:r>
            <a:r>
              <a:rPr lang="en-US" sz="2400" dirty="0">
                <a:latin typeface="Arial" panose="020B0604020202020204" pitchFamily="34" charset="0"/>
                <a:cs typeface="Arial" panose="020B0604020202020204" pitchFamily="34" charset="0"/>
              </a:rPr>
              <a:t> badan, yang </a:t>
            </a:r>
            <a:r>
              <a:rPr lang="en-US" sz="2400" dirty="0" err="1">
                <a:latin typeface="Arial" panose="020B0604020202020204" pitchFamily="34" charset="0"/>
                <a:cs typeface="Arial" panose="020B0604020202020204" pitchFamily="34" charset="0"/>
              </a:rPr>
              <a:t>memperoleh</a:t>
            </a:r>
            <a:r>
              <a:rPr lang="en-US" sz="2400"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peredaran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bruto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tidak</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lebih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dari</a:t>
            </a:r>
            <a:r>
              <a:rPr lang="en-US" sz="2400" dirty="0">
                <a:latin typeface="Arial" panose="020B0604020202020204" pitchFamily="34" charset="0"/>
                <a:cs typeface="Arial" panose="020B0604020202020204" pitchFamily="34" charset="0"/>
              </a:rPr>
              <a:t> 4,8M </a:t>
            </a:r>
            <a:r>
              <a:rPr lang="en-US" sz="2400" dirty="0" err="1">
                <a:latin typeface="Arial" panose="020B0604020202020204" pitchFamily="34" charset="0"/>
                <a:cs typeface="Arial" panose="020B0604020202020204" pitchFamily="34" charset="0"/>
              </a:rPr>
              <a:t>dalam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satu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tahun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pajak</a:t>
            </a:r>
            <a:r>
              <a:rPr lang="en-US" sz="2400" dirty="0">
                <a:latin typeface="Arial" panose="020B0604020202020204" pitchFamily="34" charset="0"/>
                <a:cs typeface="Arial" panose="020B0604020202020204" pitchFamily="34" charset="0"/>
              </a:rPr>
              <a:t>”</a:t>
            </a:r>
          </a:p>
        </p:txBody>
      </p:sp>
      <p:pic>
        <p:nvPicPr>
          <p:cNvPr id="10" name="Picture 9">
            <a:extLst>
              <a:ext uri="{FF2B5EF4-FFF2-40B4-BE49-F238E27FC236}">
                <a16:creationId xmlns:a16="http://schemas.microsoft.com/office/drawing/2014/main" id="{72167621-8C9E-4F8F-B967-ED7B07FD85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3554" y="415139"/>
            <a:ext cx="1423325" cy="313621"/>
          </a:xfrm>
          <a:prstGeom prst="rect">
            <a:avLst/>
          </a:prstGeom>
        </p:spPr>
      </p:pic>
      <p:sp>
        <p:nvSpPr>
          <p:cNvPr id="11" name="TextBox 10">
            <a:extLst>
              <a:ext uri="{FF2B5EF4-FFF2-40B4-BE49-F238E27FC236}">
                <a16:creationId xmlns:a16="http://schemas.microsoft.com/office/drawing/2014/main" id="{237F3E38-22E9-4EF0-9497-FB765CB8CE1C}"/>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1565554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fade">
                                      <p:cBhvr>
                                        <p:cTn id="14" dur="1000"/>
                                        <p:tgtEl>
                                          <p:spTgt spid="15">
                                            <p:txEl>
                                              <p:pRg st="0" end="0"/>
                                            </p:txEl>
                                          </p:spTgt>
                                        </p:tgtEl>
                                      </p:cBhvr>
                                    </p:animEffect>
                                    <p:anim calcmode="lin" valueType="num">
                                      <p:cBhvr>
                                        <p:cTn id="15"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xEl>
                                              <p:pRg st="1" end="1"/>
                                            </p:txEl>
                                          </p:spTgt>
                                        </p:tgtEl>
                                        <p:attrNameLst>
                                          <p:attrName>style.visibility</p:attrName>
                                        </p:attrNameLst>
                                      </p:cBhvr>
                                      <p:to>
                                        <p:strVal val="visible"/>
                                      </p:to>
                                    </p:set>
                                    <p:animEffect transition="in" filter="fade">
                                      <p:cBhvr>
                                        <p:cTn id="21" dur="1000"/>
                                        <p:tgtEl>
                                          <p:spTgt spid="15">
                                            <p:txEl>
                                              <p:pRg st="1" end="1"/>
                                            </p:txEl>
                                          </p:spTgt>
                                        </p:tgtEl>
                                      </p:cBhvr>
                                    </p:animEffect>
                                    <p:anim calcmode="lin" valueType="num">
                                      <p:cBhvr>
                                        <p:cTn id="22"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1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xEl>
                                              <p:pRg st="2" end="2"/>
                                            </p:txEl>
                                          </p:spTgt>
                                        </p:tgtEl>
                                        <p:attrNameLst>
                                          <p:attrName>style.visibility</p:attrName>
                                        </p:attrNameLst>
                                      </p:cBhvr>
                                      <p:to>
                                        <p:strVal val="visible"/>
                                      </p:to>
                                    </p:set>
                                    <p:animEffect transition="in" filter="fade">
                                      <p:cBhvr>
                                        <p:cTn id="28" dur="1000"/>
                                        <p:tgtEl>
                                          <p:spTgt spid="15">
                                            <p:txEl>
                                              <p:pRg st="2" end="2"/>
                                            </p:txEl>
                                          </p:spTgt>
                                        </p:tgtEl>
                                      </p:cBhvr>
                                    </p:animEffect>
                                    <p:anim calcmode="lin" valueType="num">
                                      <p:cBhvr>
                                        <p:cTn id="29"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1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5">
                                            <p:txEl>
                                              <p:pRg st="3" end="3"/>
                                            </p:txEl>
                                          </p:spTgt>
                                        </p:tgtEl>
                                        <p:attrNameLst>
                                          <p:attrName>style.visibility</p:attrName>
                                        </p:attrNameLst>
                                      </p:cBhvr>
                                      <p:to>
                                        <p:strVal val="visible"/>
                                      </p:to>
                                    </p:set>
                                    <p:animEffect transition="in" filter="fade">
                                      <p:cBhvr>
                                        <p:cTn id="35" dur="1000"/>
                                        <p:tgtEl>
                                          <p:spTgt spid="15">
                                            <p:txEl>
                                              <p:pRg st="3" end="3"/>
                                            </p:txEl>
                                          </p:spTgt>
                                        </p:tgtEl>
                                      </p:cBhvr>
                                    </p:animEffect>
                                    <p:anim calcmode="lin" valueType="num">
                                      <p:cBhvr>
                                        <p:cTn id="36" dur="1000" fill="hold"/>
                                        <p:tgtEl>
                                          <p:spTgt spid="15">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1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5">
                                            <p:txEl>
                                              <p:pRg st="4" end="4"/>
                                            </p:txEl>
                                          </p:spTgt>
                                        </p:tgtEl>
                                        <p:attrNameLst>
                                          <p:attrName>style.visibility</p:attrName>
                                        </p:attrNameLst>
                                      </p:cBhvr>
                                      <p:to>
                                        <p:strVal val="visible"/>
                                      </p:to>
                                    </p:set>
                                    <p:animEffect transition="in" filter="fade">
                                      <p:cBhvr>
                                        <p:cTn id="42" dur="1000"/>
                                        <p:tgtEl>
                                          <p:spTgt spid="15">
                                            <p:txEl>
                                              <p:pRg st="4" end="4"/>
                                            </p:txEl>
                                          </p:spTgt>
                                        </p:tgtEl>
                                      </p:cBhvr>
                                    </p:animEffect>
                                    <p:anim calcmode="lin" valueType="num">
                                      <p:cBhvr>
                                        <p:cTn id="43" dur="1000" fill="hold"/>
                                        <p:tgtEl>
                                          <p:spTgt spid="15">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1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5">
                                            <p:txEl>
                                              <p:pRg st="5" end="5"/>
                                            </p:txEl>
                                          </p:spTgt>
                                        </p:tgtEl>
                                        <p:attrNameLst>
                                          <p:attrName>style.visibility</p:attrName>
                                        </p:attrNameLst>
                                      </p:cBhvr>
                                      <p:to>
                                        <p:strVal val="visible"/>
                                      </p:to>
                                    </p:set>
                                    <p:animEffect transition="in" filter="fade">
                                      <p:cBhvr>
                                        <p:cTn id="49" dur="1000"/>
                                        <p:tgtEl>
                                          <p:spTgt spid="15">
                                            <p:txEl>
                                              <p:pRg st="5" end="5"/>
                                            </p:txEl>
                                          </p:spTgt>
                                        </p:tgtEl>
                                      </p:cBhvr>
                                    </p:animEffect>
                                    <p:anim calcmode="lin" valueType="num">
                                      <p:cBhvr>
                                        <p:cTn id="50" dur="1000" fill="hold"/>
                                        <p:tgtEl>
                                          <p:spTgt spid="15">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1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5">
                                            <p:txEl>
                                              <p:pRg st="6" end="6"/>
                                            </p:txEl>
                                          </p:spTgt>
                                        </p:tgtEl>
                                        <p:attrNameLst>
                                          <p:attrName>style.visibility</p:attrName>
                                        </p:attrNameLst>
                                      </p:cBhvr>
                                      <p:to>
                                        <p:strVal val="visible"/>
                                      </p:to>
                                    </p:set>
                                    <p:animEffect transition="in" filter="fade">
                                      <p:cBhvr>
                                        <p:cTn id="56" dur="1000"/>
                                        <p:tgtEl>
                                          <p:spTgt spid="15">
                                            <p:txEl>
                                              <p:pRg st="6" end="6"/>
                                            </p:txEl>
                                          </p:spTgt>
                                        </p:tgtEl>
                                      </p:cBhvr>
                                    </p:animEffect>
                                    <p:anim calcmode="lin" valueType="num">
                                      <p:cBhvr>
                                        <p:cTn id="57" dur="1000" fill="hold"/>
                                        <p:tgtEl>
                                          <p:spTgt spid="15">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1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5"/>
          <p:cNvSpPr>
            <a:spLocks/>
          </p:cNvSpPr>
          <p:nvPr/>
        </p:nvSpPr>
        <p:spPr bwMode="auto">
          <a:xfrm>
            <a:off x="964088" y="378481"/>
            <a:ext cx="9225904"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800" dirty="0" err="1">
                <a:latin typeface="Bebas Neue" charset="0"/>
                <a:ea typeface="ＭＳ Ｐゴシック" charset="0"/>
                <a:cs typeface="ＭＳ Ｐゴシック" charset="0"/>
                <a:sym typeface="Bebas Neue" charset="0"/>
              </a:rPr>
              <a:t>Jenis</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Penghasilan</a:t>
            </a:r>
            <a:r>
              <a:rPr lang="en-US" sz="3800" dirty="0">
                <a:latin typeface="Bebas Neue" charset="0"/>
                <a:ea typeface="ＭＳ Ｐゴシック" charset="0"/>
                <a:cs typeface="ＭＳ Ｐゴシック" charset="0"/>
                <a:sym typeface="Bebas Neue" charset="0"/>
              </a:rPr>
              <a:t> &amp; </a:t>
            </a:r>
            <a:r>
              <a:rPr lang="en-US" sz="3800" dirty="0" err="1">
                <a:latin typeface="Bebas Neue" charset="0"/>
                <a:ea typeface="ＭＳ Ｐゴシック" charset="0"/>
                <a:cs typeface="ＭＳ Ｐゴシック" charset="0"/>
                <a:sym typeface="Bebas Neue" charset="0"/>
              </a:rPr>
              <a:t>perlakuan</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perpajakannya</a:t>
            </a:r>
            <a:endParaRPr lang="en-US" sz="4000" dirty="0">
              <a:latin typeface="Montserrat-Regular" charset="0"/>
              <a:ea typeface="ＭＳ Ｐゴシック" charset="0"/>
              <a:cs typeface="ＭＳ Ｐゴシック" charset="0"/>
              <a:sym typeface="Montserrat-Regular" charset="0"/>
            </a:endParaRPr>
          </a:p>
        </p:txBody>
      </p:sp>
      <p:sp>
        <p:nvSpPr>
          <p:cNvPr id="6150" name="Oval 27"/>
          <p:cNvSpPr>
            <a:spLocks/>
          </p:cNvSpPr>
          <p:nvPr/>
        </p:nvSpPr>
        <p:spPr bwMode="auto">
          <a:xfrm>
            <a:off x="9715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1" name="Oval 28"/>
          <p:cNvSpPr>
            <a:spLocks/>
          </p:cNvSpPr>
          <p:nvPr/>
        </p:nvSpPr>
        <p:spPr bwMode="auto">
          <a:xfrm>
            <a:off x="11239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2" name="Oval 29"/>
          <p:cNvSpPr>
            <a:spLocks/>
          </p:cNvSpPr>
          <p:nvPr/>
        </p:nvSpPr>
        <p:spPr bwMode="auto">
          <a:xfrm>
            <a:off x="12763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44" name="Slide Number Placeholder 2"/>
          <p:cNvSpPr>
            <a:spLocks noGrp="1"/>
          </p:cNvSpPr>
          <p:nvPr>
            <p:ph type="sldNum" sz="quarter" idx="10"/>
          </p:nvPr>
        </p:nvSpPr>
        <p:spPr bwMode="auto">
          <a:xfrm>
            <a:off x="11499557" y="508140"/>
            <a:ext cx="142668"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Ctr="0" compatLnSpc="1">
            <a:prstTxWarp prst="textNoShape">
              <a:avLst/>
            </a:prstTxWarp>
          </a:bodyPr>
          <a:lstStyle>
            <a:lvl1pPr eaLnBrk="0" hangingPunct="0">
              <a:defRPr sz="2800">
                <a:solidFill>
                  <a:schemeClr val="tx1"/>
                </a:solidFill>
                <a:latin typeface="Gill Sans" charset="0"/>
                <a:ea typeface="Heiti SC Light" charset="0"/>
                <a:cs typeface="Heiti SC Light" charset="0"/>
                <a:sym typeface="Gill Sans" charset="0"/>
              </a:defRPr>
            </a:lvl1pPr>
            <a:lvl2pPr marL="371475" indent="-142875" eaLnBrk="0" hangingPunct="0">
              <a:defRPr sz="2800">
                <a:solidFill>
                  <a:schemeClr val="tx1"/>
                </a:solidFill>
                <a:latin typeface="Gill Sans" charset="0"/>
                <a:ea typeface="Heiti SC Light" charset="0"/>
                <a:cs typeface="Heiti SC Light" charset="0"/>
                <a:sym typeface="Gill Sans" charset="0"/>
              </a:defRPr>
            </a:lvl2pPr>
            <a:lvl3pPr marL="571500" indent="-114300" eaLnBrk="0" hangingPunct="0">
              <a:defRPr sz="2800">
                <a:solidFill>
                  <a:schemeClr val="tx1"/>
                </a:solidFill>
                <a:latin typeface="Gill Sans" charset="0"/>
                <a:ea typeface="Heiti SC Light" charset="0"/>
                <a:cs typeface="Heiti SC Light" charset="0"/>
                <a:sym typeface="Gill Sans" charset="0"/>
              </a:defRPr>
            </a:lvl3pPr>
            <a:lvl4pPr marL="800100" indent="-114300" eaLnBrk="0" hangingPunct="0">
              <a:defRPr sz="2800">
                <a:solidFill>
                  <a:schemeClr val="tx1"/>
                </a:solidFill>
                <a:latin typeface="Gill Sans" charset="0"/>
                <a:ea typeface="Heiti SC Light" charset="0"/>
                <a:cs typeface="Heiti SC Light" charset="0"/>
                <a:sym typeface="Gill Sans" charset="0"/>
              </a:defRPr>
            </a:lvl4pPr>
            <a:lvl5pPr marL="1028700" indent="-114300" eaLnBrk="0" hangingPunct="0">
              <a:defRPr sz="2800">
                <a:solidFill>
                  <a:schemeClr val="tx1"/>
                </a:solidFill>
                <a:latin typeface="Gill Sans" charset="0"/>
                <a:ea typeface="Heiti SC Light" charset="0"/>
                <a:cs typeface="Heiti SC Light" charset="0"/>
                <a:sym typeface="Gill Sans" charset="0"/>
              </a:defRPr>
            </a:lvl5pPr>
            <a:lvl6pPr marL="12573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6pPr>
            <a:lvl7pPr marL="14859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7pPr>
            <a:lvl8pPr marL="17145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8pPr>
            <a:lvl9pPr marL="19431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9pPr>
          </a:lstStyle>
          <a:p>
            <a:pPr eaLnBrk="1" hangingPunct="1"/>
            <a:fld id="{0970BB4A-F1A3-BD4F-8AF9-0AA8AE9B489B}" type="slidenum">
              <a:rPr sz="1200">
                <a:solidFill>
                  <a:schemeClr val="bg1"/>
                </a:solidFill>
                <a:latin typeface="Montserrat-Regular" charset="0"/>
                <a:ea typeface="ＭＳ Ｐゴシック" charset="0"/>
                <a:cs typeface="ＭＳ Ｐゴシック" charset="0"/>
              </a:rPr>
              <a:pPr eaLnBrk="1" hangingPunct="1"/>
              <a:t>29</a:t>
            </a:fld>
            <a:endParaRPr sz="1200">
              <a:solidFill>
                <a:schemeClr val="bg1"/>
              </a:solidFill>
              <a:latin typeface="Montserrat-Regular" charset="0"/>
              <a:ea typeface="ＭＳ Ｐゴシック" charset="0"/>
              <a:cs typeface="ＭＳ Ｐゴシック" charset="0"/>
            </a:endParaRPr>
          </a:p>
        </p:txBody>
      </p:sp>
      <p:sp>
        <p:nvSpPr>
          <p:cNvPr id="2" name="Oval 1"/>
          <p:cNvSpPr/>
          <p:nvPr/>
        </p:nvSpPr>
        <p:spPr bwMode="auto">
          <a:xfrm>
            <a:off x="1057823" y="2272873"/>
            <a:ext cx="2808312" cy="2632292"/>
          </a:xfrm>
          <a:prstGeom prst="ellipse">
            <a:avLst/>
          </a:prstGeom>
          <a:solidFill>
            <a:srgbClr val="00FF00"/>
          </a:solidFill>
          <a:ln w="25400" cap="flat" cmpd="sng" algn="ctr">
            <a:noFill/>
            <a:prstDash val="solid"/>
            <a:round/>
            <a:headEnd type="none" w="med" len="med"/>
            <a:tailEnd type="none" w="med" len="med"/>
          </a:ln>
          <a:effectLst/>
        </p:spPr>
        <p:txBody>
          <a:bodyPr vert="horz" wrap="square" lIns="45720" tIns="22860" rIns="45720" bIns="22860" numCol="1" rtlCol="0" anchor="ctr" anchorCtr="0" compatLnSpc="1">
            <a:prstTxWarp prst="textNoShape">
              <a:avLst/>
            </a:prstTxWarp>
          </a:bodyPr>
          <a:lstStyle/>
          <a:p>
            <a:pPr algn="ctr" defTabSz="457200" fontAlgn="base">
              <a:spcBef>
                <a:spcPct val="0"/>
              </a:spcBef>
              <a:spcAft>
                <a:spcPct val="0"/>
              </a:spcAft>
            </a:pPr>
            <a:r>
              <a:rPr lang="en-US" sz="2800" b="1" dirty="0" err="1">
                <a:latin typeface="Gill Sans" charset="0"/>
                <a:ea typeface="Heiti SC Light" charset="0"/>
                <a:cs typeface="Heiti SC Light" charset="0"/>
                <a:sym typeface="Gill Sans" charset="0"/>
              </a:rPr>
              <a:t>Karyawan</a:t>
            </a:r>
            <a:endParaRPr lang="en-US" sz="2800" b="1" dirty="0">
              <a:latin typeface="Gill Sans" charset="0"/>
              <a:ea typeface="Heiti SC Light" charset="0"/>
              <a:cs typeface="Heiti SC Light" charset="0"/>
              <a:sym typeface="Gill Sans" charset="0"/>
            </a:endParaRPr>
          </a:p>
        </p:txBody>
      </p:sp>
      <p:sp>
        <p:nvSpPr>
          <p:cNvPr id="15" name="Rectangle 25"/>
          <p:cNvSpPr>
            <a:spLocks/>
          </p:cNvSpPr>
          <p:nvPr/>
        </p:nvSpPr>
        <p:spPr bwMode="auto">
          <a:xfrm>
            <a:off x="4295800" y="1275471"/>
            <a:ext cx="7638169" cy="205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ID" sz="2400" dirty="0">
                <a:latin typeface="Arial" panose="020B0604020202020204" pitchFamily="34" charset="0"/>
                <a:cs typeface="Arial" panose="020B0604020202020204" pitchFamily="34" charset="0"/>
              </a:rPr>
              <a:t>“</a:t>
            </a:r>
            <a:r>
              <a:rPr lang="en-ID" sz="2400" dirty="0" err="1">
                <a:latin typeface="Arial" panose="020B0604020202020204" pitchFamily="34" charset="0"/>
                <a:cs typeface="Arial" panose="020B0604020202020204" pitchFamily="34" charset="0"/>
              </a:rPr>
              <a:t>Dikenakan</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kepada</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wajib</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pajak</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perseorangan</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atas</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penghasilan</a:t>
            </a:r>
            <a:r>
              <a:rPr lang="en-ID" sz="2400" dirty="0">
                <a:latin typeface="Arial" panose="020B0604020202020204" pitchFamily="34" charset="0"/>
                <a:cs typeface="Arial" panose="020B0604020202020204" pitchFamily="34" charset="0"/>
              </a:rPr>
              <a:t> yang </a:t>
            </a:r>
            <a:r>
              <a:rPr lang="en-ID" sz="2400" b="1" dirty="0" err="1">
                <a:latin typeface="Arial" panose="020B0604020202020204" pitchFamily="34" charset="0"/>
                <a:cs typeface="Arial" panose="020B0604020202020204" pitchFamily="34" charset="0"/>
              </a:rPr>
              <a:t>diperolehnya</a:t>
            </a:r>
            <a:r>
              <a:rPr lang="en-ID" sz="2400" b="1" dirty="0">
                <a:latin typeface="Arial" panose="020B0604020202020204" pitchFamily="34" charset="0"/>
                <a:cs typeface="Arial" panose="020B0604020202020204" pitchFamily="34" charset="0"/>
              </a:rPr>
              <a:t> </a:t>
            </a:r>
            <a:r>
              <a:rPr lang="en-ID" sz="2400" b="1" dirty="0" err="1">
                <a:latin typeface="Arial" panose="020B0604020202020204" pitchFamily="34" charset="0"/>
                <a:cs typeface="Arial" panose="020B0604020202020204" pitchFamily="34" charset="0"/>
              </a:rPr>
              <a:t>dari</a:t>
            </a:r>
            <a:r>
              <a:rPr lang="en-ID" sz="2400" b="1" dirty="0">
                <a:latin typeface="Arial" panose="020B0604020202020204" pitchFamily="34" charset="0"/>
                <a:cs typeface="Arial" panose="020B0604020202020204" pitchFamily="34" charset="0"/>
              </a:rPr>
              <a:t> </a:t>
            </a:r>
            <a:r>
              <a:rPr lang="en-ID" sz="2400" b="1" dirty="0" err="1">
                <a:latin typeface="Arial" panose="020B0604020202020204" pitchFamily="34" charset="0"/>
                <a:cs typeface="Arial" panose="020B0604020202020204" pitchFamily="34" charset="0"/>
              </a:rPr>
              <a:t>pekerjaan</a:t>
            </a:r>
            <a:r>
              <a:rPr lang="en-ID" sz="2400" b="1" dirty="0">
                <a:latin typeface="Arial" panose="020B0604020202020204" pitchFamily="34" charset="0"/>
                <a:cs typeface="Arial" panose="020B0604020202020204" pitchFamily="34" charset="0"/>
              </a:rPr>
              <a:t> </a:t>
            </a:r>
            <a:r>
              <a:rPr lang="en-ID" sz="2400" dirty="0">
                <a:latin typeface="Arial" panose="020B0604020202020204" pitchFamily="34" charset="0"/>
                <a:cs typeface="Arial" panose="020B0604020202020204" pitchFamily="34" charset="0"/>
              </a:rPr>
              <a:t>yang </a:t>
            </a:r>
            <a:r>
              <a:rPr lang="en-ID" sz="2400" dirty="0" err="1">
                <a:latin typeface="Arial" panose="020B0604020202020204" pitchFamily="34" charset="0"/>
                <a:cs typeface="Arial" panose="020B0604020202020204" pitchFamily="34" charset="0"/>
              </a:rPr>
              <a:t>dilakukannya</a:t>
            </a:r>
            <a:r>
              <a:rPr lang="en-ID" sz="2400" dirty="0">
                <a:latin typeface="Arial" panose="020B0604020202020204" pitchFamily="34" charset="0"/>
                <a:cs typeface="Arial" panose="020B0604020202020204" pitchFamily="34" charset="0"/>
              </a:rPr>
              <a:t>”</a:t>
            </a:r>
            <a:endParaRPr lang="id-ID" sz="3200" dirty="0">
              <a:latin typeface="Arial" panose="020B0604020202020204" pitchFamily="34" charset="0"/>
              <a:ea typeface="ＭＳ Ｐゴシック" charset="0"/>
              <a:cs typeface="Arial" panose="020B0604020202020204" pitchFamily="34" charset="0"/>
              <a:sym typeface="Bebas Neue" charset="0"/>
            </a:endParaRPr>
          </a:p>
        </p:txBody>
      </p:sp>
      <p:sp>
        <p:nvSpPr>
          <p:cNvPr id="3" name="Rectangle 25">
            <a:extLst>
              <a:ext uri="{FF2B5EF4-FFF2-40B4-BE49-F238E27FC236}">
                <a16:creationId xmlns:a16="http://schemas.microsoft.com/office/drawing/2014/main" id="{D61C6673-8CAA-B472-EFDC-8F2E338E7182}"/>
              </a:ext>
            </a:extLst>
          </p:cNvPr>
          <p:cNvSpPr>
            <a:spLocks/>
          </p:cNvSpPr>
          <p:nvPr/>
        </p:nvSpPr>
        <p:spPr bwMode="auto">
          <a:xfrm>
            <a:off x="4506782" y="3140968"/>
            <a:ext cx="7638169" cy="2784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marL="428625" indent="-428625">
              <a:buFont typeface="Arial" pitchFamily="34" charset="0"/>
              <a:buChar char="•"/>
            </a:pPr>
            <a:r>
              <a:rPr lang="en-US" sz="2400" dirty="0" err="1">
                <a:ea typeface="ＭＳ Ｐゴシック" charset="0"/>
                <a:cs typeface="ＭＳ Ｐゴシック" charset="0"/>
                <a:sym typeface="Bebas Neue" charset="0"/>
              </a:rPr>
              <a:t>Pembayaran</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pajak</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biasanya</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dilakukan</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bulanan</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tapi</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disetorkan</a:t>
            </a:r>
            <a:r>
              <a:rPr lang="en-US" sz="2400" dirty="0">
                <a:ea typeface="ＭＳ Ｐゴシック" charset="0"/>
                <a:cs typeface="ＭＳ Ｐゴシック" charset="0"/>
                <a:sym typeface="Bebas Neue" charset="0"/>
              </a:rPr>
              <a:t> oleh </a:t>
            </a:r>
            <a:r>
              <a:rPr lang="en-US" sz="2400" dirty="0" err="1">
                <a:ea typeface="ＭＳ Ｐゴシック" charset="0"/>
                <a:cs typeface="ＭＳ Ｐゴシック" charset="0"/>
                <a:sym typeface="Bebas Neue" charset="0"/>
              </a:rPr>
              <a:t>perusahaan</a:t>
            </a:r>
            <a:endParaRPr lang="en-US" sz="2400" dirty="0">
              <a:ea typeface="ＭＳ Ｐゴシック" charset="0"/>
              <a:cs typeface="ＭＳ Ｐゴシック" charset="0"/>
              <a:sym typeface="Bebas Neue" charset="0"/>
            </a:endParaRPr>
          </a:p>
          <a:p>
            <a:pPr marL="428625" indent="-428625">
              <a:buFont typeface="Arial" pitchFamily="34" charset="0"/>
              <a:buChar char="•"/>
            </a:pPr>
            <a:r>
              <a:rPr lang="en-US" sz="2400" dirty="0" err="1">
                <a:ea typeface="ＭＳ Ｐゴシック" charset="0"/>
                <a:cs typeface="ＭＳ Ｐゴシック" charset="0"/>
                <a:sym typeface="Bebas Neue" charset="0"/>
              </a:rPr>
              <a:t>Diakhir</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tahun</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menerima</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bukti</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potong</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dari</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perusahaan</a:t>
            </a:r>
            <a:endParaRPr lang="en-US" sz="2400" dirty="0">
              <a:ea typeface="ＭＳ Ｐゴシック" charset="0"/>
              <a:cs typeface="ＭＳ Ｐゴシック" charset="0"/>
              <a:sym typeface="Bebas Neue" charset="0"/>
            </a:endParaRPr>
          </a:p>
          <a:p>
            <a:pPr marL="428625" indent="-428625">
              <a:buFont typeface="Arial" pitchFamily="34" charset="0"/>
              <a:buChar char="•"/>
            </a:pPr>
            <a:r>
              <a:rPr lang="en-US" sz="2400" dirty="0">
                <a:ea typeface="ＭＳ Ｐゴシック" charset="0"/>
                <a:cs typeface="ＭＳ Ｐゴシック" charset="0"/>
                <a:sym typeface="Bebas Neue" charset="0"/>
              </a:rPr>
              <a:t>Jika resign </a:t>
            </a:r>
            <a:r>
              <a:rPr lang="en-US" sz="2400" dirty="0" err="1">
                <a:ea typeface="ＭＳ Ｐゴシック" charset="0"/>
                <a:cs typeface="ＭＳ Ｐゴシック" charset="0"/>
                <a:sym typeface="Bebas Neue" charset="0"/>
              </a:rPr>
              <a:t>atau</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masuk</a:t>
            </a:r>
            <a:r>
              <a:rPr lang="en-US" sz="2400" dirty="0">
                <a:ea typeface="ＭＳ Ｐゴシック" charset="0"/>
                <a:cs typeface="ＭＳ Ｐゴシック" charset="0"/>
                <a:sym typeface="Bebas Neue" charset="0"/>
              </a:rPr>
              <a:t> di </a:t>
            </a:r>
            <a:r>
              <a:rPr lang="en-US" sz="2400" dirty="0" err="1">
                <a:ea typeface="ＭＳ Ｐゴシック" charset="0"/>
                <a:cs typeface="ＭＳ Ｐゴシック" charset="0"/>
                <a:sym typeface="Bebas Neue" charset="0"/>
              </a:rPr>
              <a:t>tengah</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tahun</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akan</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dilakukan</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perhitungan</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ulang</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secara</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proporsi</a:t>
            </a:r>
            <a:endParaRPr lang="en-US" sz="2400" dirty="0">
              <a:ea typeface="ＭＳ Ｐゴシック" charset="0"/>
              <a:cs typeface="ＭＳ Ｐゴシック" charset="0"/>
              <a:sym typeface="Bebas Neue" charset="0"/>
            </a:endParaRPr>
          </a:p>
          <a:p>
            <a:pPr marL="428625" indent="-428625">
              <a:buFont typeface="Arial" pitchFamily="34" charset="0"/>
              <a:buChar char="•"/>
            </a:pPr>
            <a:r>
              <a:rPr lang="en-US" sz="2400" dirty="0" err="1">
                <a:ea typeface="ＭＳ Ｐゴシック" charset="0"/>
                <a:cs typeface="ＭＳ Ｐゴシック" charset="0"/>
                <a:sym typeface="Bebas Neue" charset="0"/>
              </a:rPr>
              <a:t>Dihitung</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menggunakan</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tarif</a:t>
            </a:r>
            <a:r>
              <a:rPr lang="en-US" sz="2400" dirty="0">
                <a:ea typeface="ＭＳ Ｐゴシック" charset="0"/>
                <a:cs typeface="ＭＳ Ｐゴシック" charset="0"/>
                <a:sym typeface="Bebas Neue" charset="0"/>
              </a:rPr>
              <a:t> </a:t>
            </a:r>
            <a:r>
              <a:rPr lang="en-US" sz="2400" dirty="0" err="1">
                <a:ea typeface="ＭＳ Ｐゴシック" charset="0"/>
                <a:cs typeface="ＭＳ Ｐゴシック" charset="0"/>
                <a:sym typeface="Bebas Neue" charset="0"/>
              </a:rPr>
              <a:t>bertingkat</a:t>
            </a:r>
            <a:endParaRPr lang="en-US" sz="2400" dirty="0">
              <a:ea typeface="ＭＳ Ｐゴシック" charset="0"/>
              <a:cs typeface="ＭＳ Ｐゴシック" charset="0"/>
              <a:sym typeface="Bebas Neue" charset="0"/>
            </a:endParaRPr>
          </a:p>
          <a:p>
            <a:pPr marL="428625" indent="-428625">
              <a:buFont typeface="Arial" pitchFamily="34" charset="0"/>
              <a:buChar char="•"/>
            </a:pPr>
            <a:r>
              <a:rPr lang="en-US" sz="2400" dirty="0">
                <a:ea typeface="ＭＳ Ｐゴシック" charset="0"/>
                <a:cs typeface="ＭＳ Ｐゴシック" charset="0"/>
                <a:sym typeface="Bebas Neue" charset="0"/>
              </a:rPr>
              <a:t>Ex : </a:t>
            </a:r>
            <a:r>
              <a:rPr lang="en-US" sz="2400" dirty="0" err="1">
                <a:ea typeface="ＭＳ Ｐゴシック" charset="0"/>
                <a:cs typeface="ＭＳ Ｐゴシック" charset="0"/>
                <a:sym typeface="Bebas Neue" charset="0"/>
              </a:rPr>
              <a:t>staf</a:t>
            </a:r>
            <a:r>
              <a:rPr lang="en-US" sz="2400" dirty="0">
                <a:ea typeface="ＭＳ Ｐゴシック" charset="0"/>
                <a:cs typeface="ＭＳ Ｐゴシック" charset="0"/>
                <a:sym typeface="Bebas Neue" charset="0"/>
              </a:rPr>
              <a:t>, supervisor, manager, </a:t>
            </a:r>
            <a:r>
              <a:rPr lang="en-US" sz="2400" dirty="0" err="1">
                <a:ea typeface="ＭＳ Ｐゴシック" charset="0"/>
                <a:cs typeface="ＭＳ Ｐゴシック" charset="0"/>
                <a:sym typeface="Bebas Neue" charset="0"/>
              </a:rPr>
              <a:t>Direksi</a:t>
            </a:r>
            <a:r>
              <a:rPr lang="en-US" sz="2400" dirty="0">
                <a:ea typeface="ＭＳ Ｐゴシック" charset="0"/>
                <a:cs typeface="ＭＳ Ｐゴシック" charset="0"/>
                <a:sym typeface="Bebas Neue" charset="0"/>
              </a:rPr>
              <a:t> PT, </a:t>
            </a:r>
            <a:r>
              <a:rPr lang="en-US" sz="2400" dirty="0" err="1">
                <a:ea typeface="ＭＳ Ｐゴシック" charset="0"/>
                <a:cs typeface="ＭＳ Ｐゴシック" charset="0"/>
                <a:sym typeface="Bebas Neue" charset="0"/>
              </a:rPr>
              <a:t>dll</a:t>
            </a:r>
            <a:endParaRPr lang="en-US" sz="2400" dirty="0">
              <a:ea typeface="ＭＳ Ｐゴシック" charset="0"/>
              <a:cs typeface="ＭＳ Ｐゴシック" charset="0"/>
              <a:sym typeface="Bebas Neue" charset="0"/>
            </a:endParaRPr>
          </a:p>
          <a:p>
            <a:pPr marL="428625" indent="-428625">
              <a:buFont typeface="Arial" pitchFamily="34" charset="0"/>
              <a:buChar char="•"/>
            </a:pPr>
            <a:endParaRPr lang="id-ID" sz="2400" dirty="0">
              <a:ea typeface="ＭＳ Ｐゴシック" charset="0"/>
              <a:cs typeface="ＭＳ Ｐゴシック" charset="0"/>
              <a:sym typeface="Bebas Neue" charset="0"/>
            </a:endParaRPr>
          </a:p>
        </p:txBody>
      </p:sp>
      <p:pic>
        <p:nvPicPr>
          <p:cNvPr id="10" name="Picture 9">
            <a:extLst>
              <a:ext uri="{FF2B5EF4-FFF2-40B4-BE49-F238E27FC236}">
                <a16:creationId xmlns:a16="http://schemas.microsoft.com/office/drawing/2014/main" id="{44132D6D-FECC-48D1-B7A5-4C565421EB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3554" y="415139"/>
            <a:ext cx="1423325" cy="313621"/>
          </a:xfrm>
          <a:prstGeom prst="rect">
            <a:avLst/>
          </a:prstGeom>
        </p:spPr>
      </p:pic>
      <p:sp>
        <p:nvSpPr>
          <p:cNvPr id="11" name="TextBox 10">
            <a:extLst>
              <a:ext uri="{FF2B5EF4-FFF2-40B4-BE49-F238E27FC236}">
                <a16:creationId xmlns:a16="http://schemas.microsoft.com/office/drawing/2014/main" id="{9DDE535E-41CB-4169-A7B8-1AE7F7E52454}"/>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9387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9CDF5-5F9F-4183-9B97-9B84866D2A47}"/>
              </a:ext>
            </a:extLst>
          </p:cNvPr>
          <p:cNvSpPr>
            <a:spLocks noGrp="1"/>
          </p:cNvSpPr>
          <p:nvPr>
            <p:ph type="title"/>
          </p:nvPr>
        </p:nvSpPr>
        <p:spPr/>
        <p:txBody>
          <a:bodyPr>
            <a:normAutofit/>
          </a:bodyPr>
          <a:lstStyle/>
          <a:p>
            <a:r>
              <a:rPr lang="en-ID" sz="6600" dirty="0">
                <a:solidFill>
                  <a:schemeClr val="bg1"/>
                </a:solidFill>
                <a:latin typeface="Times New Roman" panose="02020603050405020304" pitchFamily="18" charset="0"/>
                <a:cs typeface="Times New Roman" panose="02020603050405020304" pitchFamily="18" charset="0"/>
              </a:rPr>
              <a:t>Our Services</a:t>
            </a:r>
          </a:p>
        </p:txBody>
      </p:sp>
      <p:pic>
        <p:nvPicPr>
          <p:cNvPr id="7" name="Picture Placeholder 6">
            <a:extLst>
              <a:ext uri="{FF2B5EF4-FFF2-40B4-BE49-F238E27FC236}">
                <a16:creationId xmlns:a16="http://schemas.microsoft.com/office/drawing/2014/main" id="{816E1478-2C1A-4E2D-B550-990B2C827EF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9101" b="39101"/>
          <a:stretch>
            <a:fillRect/>
          </a:stretch>
        </p:blipFill>
        <p:spPr>
          <a:xfrm>
            <a:off x="407988" y="547111"/>
            <a:ext cx="11449050" cy="1872208"/>
          </a:xfrm>
        </p:spPr>
      </p:pic>
      <p:sp>
        <p:nvSpPr>
          <p:cNvPr id="4" name="Content Placeholder 3">
            <a:extLst>
              <a:ext uri="{FF2B5EF4-FFF2-40B4-BE49-F238E27FC236}">
                <a16:creationId xmlns:a16="http://schemas.microsoft.com/office/drawing/2014/main" id="{DE867689-B2D5-4639-A9B4-4BC7E890B422}"/>
              </a:ext>
            </a:extLst>
          </p:cNvPr>
          <p:cNvSpPr>
            <a:spLocks noGrp="1"/>
          </p:cNvSpPr>
          <p:nvPr>
            <p:ph idx="11"/>
          </p:nvPr>
        </p:nvSpPr>
        <p:spPr>
          <a:xfrm>
            <a:off x="5456098" y="2729227"/>
            <a:ext cx="3016166" cy="3421142"/>
          </a:xfrm>
        </p:spPr>
        <p:txBody>
          <a:bodyPr>
            <a:normAutofit/>
          </a:bodyPr>
          <a:lstStyle/>
          <a:p>
            <a:r>
              <a:rPr lang="en-ID" sz="2800" dirty="0">
                <a:latin typeface="Times New Roman" panose="02020603050405020304" pitchFamily="18" charset="0"/>
                <a:cs typeface="Times New Roman" panose="02020603050405020304" pitchFamily="18" charset="0"/>
              </a:rPr>
              <a:t>SOP </a:t>
            </a:r>
          </a:p>
          <a:p>
            <a:r>
              <a:rPr lang="en-ID" sz="2800" dirty="0" err="1">
                <a:latin typeface="Times New Roman" panose="02020603050405020304" pitchFamily="18" charset="0"/>
                <a:cs typeface="Times New Roman" panose="02020603050405020304" pitchFamily="18" charset="0"/>
              </a:rPr>
              <a:t>Implementasi</a:t>
            </a:r>
            <a:r>
              <a:rPr lang="en-ID" sz="2800" dirty="0">
                <a:latin typeface="Times New Roman" panose="02020603050405020304" pitchFamily="18" charset="0"/>
                <a:cs typeface="Times New Roman" panose="02020603050405020304" pitchFamily="18" charset="0"/>
              </a:rPr>
              <a:t> Accounting System</a:t>
            </a:r>
          </a:p>
          <a:p>
            <a:r>
              <a:rPr lang="en-ID" sz="2800" dirty="0">
                <a:latin typeface="Times New Roman" panose="02020603050405020304" pitchFamily="18" charset="0"/>
                <a:cs typeface="Times New Roman" panose="02020603050405020304" pitchFamily="18" charset="0"/>
              </a:rPr>
              <a:t>Accounting</a:t>
            </a:r>
          </a:p>
          <a:p>
            <a:r>
              <a:rPr lang="en-ID" sz="2800" dirty="0">
                <a:latin typeface="Times New Roman" panose="02020603050405020304" pitchFamily="18" charset="0"/>
                <a:cs typeface="Times New Roman" panose="02020603050405020304" pitchFamily="18" charset="0"/>
              </a:rPr>
              <a:t>Finance</a:t>
            </a:r>
          </a:p>
        </p:txBody>
      </p:sp>
      <p:sp>
        <p:nvSpPr>
          <p:cNvPr id="5" name="Content Placeholder 4">
            <a:extLst>
              <a:ext uri="{FF2B5EF4-FFF2-40B4-BE49-F238E27FC236}">
                <a16:creationId xmlns:a16="http://schemas.microsoft.com/office/drawing/2014/main" id="{32F9F172-BBDA-42F3-8F5E-14F934AB7E33}"/>
              </a:ext>
            </a:extLst>
          </p:cNvPr>
          <p:cNvSpPr>
            <a:spLocks noGrp="1"/>
          </p:cNvSpPr>
          <p:nvPr>
            <p:ph idx="12"/>
          </p:nvPr>
        </p:nvSpPr>
        <p:spPr>
          <a:xfrm>
            <a:off x="8840872" y="2728111"/>
            <a:ext cx="3016166" cy="3421142"/>
          </a:xfrm>
        </p:spPr>
        <p:txBody>
          <a:bodyPr>
            <a:normAutofit/>
          </a:bodyPr>
          <a:lstStyle/>
          <a:p>
            <a:r>
              <a:rPr lang="en-ID" sz="2800" dirty="0">
                <a:latin typeface="Times New Roman" panose="02020603050405020304" pitchFamily="18" charset="0"/>
                <a:cs typeface="Times New Roman" panose="02020603050405020304" pitchFamily="18" charset="0"/>
              </a:rPr>
              <a:t>Tax</a:t>
            </a:r>
          </a:p>
          <a:p>
            <a:r>
              <a:rPr lang="en-ID" sz="2800" dirty="0">
                <a:latin typeface="Times New Roman" panose="02020603050405020304" pitchFamily="18" charset="0"/>
                <a:cs typeface="Times New Roman" panose="02020603050405020304" pitchFamily="18" charset="0"/>
              </a:rPr>
              <a:t>Internal Audit</a:t>
            </a:r>
          </a:p>
          <a:p>
            <a:r>
              <a:rPr lang="en-ID" sz="2800" dirty="0" err="1">
                <a:latin typeface="Times New Roman" panose="02020603050405020304" pitchFamily="18" charset="0"/>
                <a:cs typeface="Times New Roman" panose="02020603050405020304" pitchFamily="18" charset="0"/>
              </a:rPr>
              <a:t>Persiapan</a:t>
            </a:r>
            <a:r>
              <a:rPr lang="en-ID" sz="2800" dirty="0">
                <a:latin typeface="Times New Roman" panose="02020603050405020304" pitchFamily="18" charset="0"/>
                <a:cs typeface="Times New Roman" panose="02020603050405020304" pitchFamily="18" charset="0"/>
              </a:rPr>
              <a:t> ISO 9001:2015</a:t>
            </a:r>
          </a:p>
          <a:p>
            <a:r>
              <a:rPr lang="en-ID" sz="2800" dirty="0" err="1">
                <a:latin typeface="Times New Roman" panose="02020603050405020304" pitchFamily="18" charset="0"/>
                <a:cs typeface="Times New Roman" panose="02020603050405020304" pitchFamily="18" charset="0"/>
              </a:rPr>
              <a:t>Persiapan</a:t>
            </a:r>
            <a:r>
              <a:rPr lang="en-ID" sz="2800" dirty="0">
                <a:latin typeface="Times New Roman" panose="02020603050405020304" pitchFamily="18" charset="0"/>
                <a:cs typeface="Times New Roman" panose="02020603050405020304" pitchFamily="18" charset="0"/>
              </a:rPr>
              <a:t> IPO</a:t>
            </a:r>
          </a:p>
        </p:txBody>
      </p:sp>
      <p:pic>
        <p:nvPicPr>
          <p:cNvPr id="6" name="Picture 5">
            <a:extLst>
              <a:ext uri="{FF2B5EF4-FFF2-40B4-BE49-F238E27FC236}">
                <a16:creationId xmlns:a16="http://schemas.microsoft.com/office/drawing/2014/main" id="{9F85534E-2155-41F9-8235-615B722076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8488" y="116632"/>
            <a:ext cx="1423325" cy="313621"/>
          </a:xfrm>
          <a:prstGeom prst="rect">
            <a:avLst/>
          </a:prstGeom>
        </p:spPr>
      </p:pic>
      <p:sp>
        <p:nvSpPr>
          <p:cNvPr id="8" name="TextBox 7">
            <a:extLst>
              <a:ext uri="{FF2B5EF4-FFF2-40B4-BE49-F238E27FC236}">
                <a16:creationId xmlns:a16="http://schemas.microsoft.com/office/drawing/2014/main" id="{651AC86E-CE89-490F-B762-1E837ACBFB72}"/>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1776708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5"/>
          <p:cNvSpPr>
            <a:spLocks/>
          </p:cNvSpPr>
          <p:nvPr/>
        </p:nvSpPr>
        <p:spPr bwMode="auto">
          <a:xfrm>
            <a:off x="959694" y="403906"/>
            <a:ext cx="9225904"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800" dirty="0" err="1">
                <a:latin typeface="Bebas Neue" charset="0"/>
                <a:ea typeface="ＭＳ Ｐゴシック" charset="0"/>
                <a:cs typeface="ＭＳ Ｐゴシック" charset="0"/>
                <a:sym typeface="Bebas Neue" charset="0"/>
              </a:rPr>
              <a:t>Jenis</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Penghasilan</a:t>
            </a:r>
            <a:r>
              <a:rPr lang="en-US" sz="3800" dirty="0">
                <a:latin typeface="Bebas Neue" charset="0"/>
                <a:ea typeface="ＭＳ Ｐゴシック" charset="0"/>
                <a:cs typeface="ＭＳ Ｐゴシック" charset="0"/>
                <a:sym typeface="Bebas Neue" charset="0"/>
              </a:rPr>
              <a:t> &amp; </a:t>
            </a:r>
            <a:r>
              <a:rPr lang="en-US" sz="3800" dirty="0" err="1">
                <a:latin typeface="Bebas Neue" charset="0"/>
                <a:ea typeface="ＭＳ Ｐゴシック" charset="0"/>
                <a:cs typeface="ＭＳ Ｐゴシック" charset="0"/>
                <a:sym typeface="Bebas Neue" charset="0"/>
              </a:rPr>
              <a:t>perlakuan</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perpajakannya</a:t>
            </a:r>
            <a:endParaRPr lang="en-US" sz="4000" dirty="0">
              <a:latin typeface="Montserrat-Regular" charset="0"/>
              <a:ea typeface="ＭＳ Ｐゴシック" charset="0"/>
              <a:cs typeface="ＭＳ Ｐゴシック" charset="0"/>
              <a:sym typeface="Montserrat-Regular" charset="0"/>
            </a:endParaRPr>
          </a:p>
        </p:txBody>
      </p:sp>
      <p:sp>
        <p:nvSpPr>
          <p:cNvPr id="6150" name="Oval 27"/>
          <p:cNvSpPr>
            <a:spLocks/>
          </p:cNvSpPr>
          <p:nvPr/>
        </p:nvSpPr>
        <p:spPr bwMode="auto">
          <a:xfrm>
            <a:off x="9715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1" name="Oval 28"/>
          <p:cNvSpPr>
            <a:spLocks/>
          </p:cNvSpPr>
          <p:nvPr/>
        </p:nvSpPr>
        <p:spPr bwMode="auto">
          <a:xfrm>
            <a:off x="11239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2" name="Oval 29"/>
          <p:cNvSpPr>
            <a:spLocks/>
          </p:cNvSpPr>
          <p:nvPr/>
        </p:nvSpPr>
        <p:spPr bwMode="auto">
          <a:xfrm>
            <a:off x="12763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44" name="Slide Number Placeholder 2"/>
          <p:cNvSpPr>
            <a:spLocks noGrp="1"/>
          </p:cNvSpPr>
          <p:nvPr>
            <p:ph type="sldNum" sz="quarter" idx="10"/>
          </p:nvPr>
        </p:nvSpPr>
        <p:spPr bwMode="auto">
          <a:xfrm>
            <a:off x="11499557" y="508140"/>
            <a:ext cx="142668"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Ctr="0" compatLnSpc="1">
            <a:prstTxWarp prst="textNoShape">
              <a:avLst/>
            </a:prstTxWarp>
          </a:bodyPr>
          <a:lstStyle>
            <a:lvl1pPr eaLnBrk="0" hangingPunct="0">
              <a:defRPr sz="2800">
                <a:solidFill>
                  <a:schemeClr val="tx1"/>
                </a:solidFill>
                <a:latin typeface="Gill Sans" charset="0"/>
                <a:ea typeface="Heiti SC Light" charset="0"/>
                <a:cs typeface="Heiti SC Light" charset="0"/>
                <a:sym typeface="Gill Sans" charset="0"/>
              </a:defRPr>
            </a:lvl1pPr>
            <a:lvl2pPr marL="371475" indent="-142875" eaLnBrk="0" hangingPunct="0">
              <a:defRPr sz="2800">
                <a:solidFill>
                  <a:schemeClr val="tx1"/>
                </a:solidFill>
                <a:latin typeface="Gill Sans" charset="0"/>
                <a:ea typeface="Heiti SC Light" charset="0"/>
                <a:cs typeface="Heiti SC Light" charset="0"/>
                <a:sym typeface="Gill Sans" charset="0"/>
              </a:defRPr>
            </a:lvl2pPr>
            <a:lvl3pPr marL="571500" indent="-114300" eaLnBrk="0" hangingPunct="0">
              <a:defRPr sz="2800">
                <a:solidFill>
                  <a:schemeClr val="tx1"/>
                </a:solidFill>
                <a:latin typeface="Gill Sans" charset="0"/>
                <a:ea typeface="Heiti SC Light" charset="0"/>
                <a:cs typeface="Heiti SC Light" charset="0"/>
                <a:sym typeface="Gill Sans" charset="0"/>
              </a:defRPr>
            </a:lvl3pPr>
            <a:lvl4pPr marL="800100" indent="-114300" eaLnBrk="0" hangingPunct="0">
              <a:defRPr sz="2800">
                <a:solidFill>
                  <a:schemeClr val="tx1"/>
                </a:solidFill>
                <a:latin typeface="Gill Sans" charset="0"/>
                <a:ea typeface="Heiti SC Light" charset="0"/>
                <a:cs typeface="Heiti SC Light" charset="0"/>
                <a:sym typeface="Gill Sans" charset="0"/>
              </a:defRPr>
            </a:lvl4pPr>
            <a:lvl5pPr marL="1028700" indent="-114300" eaLnBrk="0" hangingPunct="0">
              <a:defRPr sz="2800">
                <a:solidFill>
                  <a:schemeClr val="tx1"/>
                </a:solidFill>
                <a:latin typeface="Gill Sans" charset="0"/>
                <a:ea typeface="Heiti SC Light" charset="0"/>
                <a:cs typeface="Heiti SC Light" charset="0"/>
                <a:sym typeface="Gill Sans" charset="0"/>
              </a:defRPr>
            </a:lvl5pPr>
            <a:lvl6pPr marL="12573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6pPr>
            <a:lvl7pPr marL="14859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7pPr>
            <a:lvl8pPr marL="17145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8pPr>
            <a:lvl9pPr marL="19431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9pPr>
          </a:lstStyle>
          <a:p>
            <a:pPr eaLnBrk="1" hangingPunct="1"/>
            <a:fld id="{0970BB4A-F1A3-BD4F-8AF9-0AA8AE9B489B}" type="slidenum">
              <a:rPr sz="1200">
                <a:solidFill>
                  <a:schemeClr val="bg1"/>
                </a:solidFill>
                <a:latin typeface="Montserrat-Regular" charset="0"/>
                <a:ea typeface="ＭＳ Ｐゴシック" charset="0"/>
                <a:cs typeface="ＭＳ Ｐゴシック" charset="0"/>
              </a:rPr>
              <a:pPr eaLnBrk="1" hangingPunct="1"/>
              <a:t>30</a:t>
            </a:fld>
            <a:endParaRPr sz="1200">
              <a:solidFill>
                <a:schemeClr val="bg1"/>
              </a:solidFill>
              <a:latin typeface="Montserrat-Regular" charset="0"/>
              <a:ea typeface="ＭＳ Ｐゴシック" charset="0"/>
              <a:cs typeface="ＭＳ Ｐゴシック" charset="0"/>
            </a:endParaRPr>
          </a:p>
        </p:txBody>
      </p:sp>
      <p:sp>
        <p:nvSpPr>
          <p:cNvPr id="2" name="Oval 1"/>
          <p:cNvSpPr/>
          <p:nvPr/>
        </p:nvSpPr>
        <p:spPr bwMode="auto">
          <a:xfrm>
            <a:off x="1066800" y="2276872"/>
            <a:ext cx="2808312" cy="2632292"/>
          </a:xfrm>
          <a:prstGeom prst="ellipse">
            <a:avLst/>
          </a:prstGeom>
          <a:solidFill>
            <a:srgbClr val="FF0000"/>
          </a:solidFill>
          <a:ln w="25400" cap="flat" cmpd="sng" algn="ctr">
            <a:noFill/>
            <a:prstDash val="solid"/>
            <a:round/>
            <a:headEnd type="none" w="med" len="med"/>
            <a:tailEnd type="none" w="med" len="med"/>
          </a:ln>
          <a:effectLst/>
        </p:spPr>
        <p:txBody>
          <a:bodyPr vert="horz" wrap="square" lIns="45720" tIns="22860" rIns="45720" bIns="22860" numCol="1" rtlCol="0" anchor="ctr" anchorCtr="0" compatLnSpc="1">
            <a:prstTxWarp prst="textNoShape">
              <a:avLst/>
            </a:prstTxWarp>
          </a:bodyPr>
          <a:lstStyle/>
          <a:p>
            <a:pPr algn="ctr" defTabSz="457200" fontAlgn="base">
              <a:spcBef>
                <a:spcPct val="0"/>
              </a:spcBef>
              <a:spcAft>
                <a:spcPct val="0"/>
              </a:spcAft>
            </a:pPr>
            <a:r>
              <a:rPr lang="en-US" sz="2800" b="1" dirty="0" err="1">
                <a:solidFill>
                  <a:schemeClr val="bg1"/>
                </a:solidFill>
              </a:rPr>
              <a:t>Pendapatan</a:t>
            </a:r>
            <a:r>
              <a:rPr lang="en-US" sz="2800" b="1" dirty="0">
                <a:solidFill>
                  <a:schemeClr val="bg1"/>
                </a:solidFill>
              </a:rPr>
              <a:t> Final</a:t>
            </a:r>
            <a:endParaRPr lang="en-US" sz="2800" b="1" dirty="0">
              <a:solidFill>
                <a:schemeClr val="bg1"/>
              </a:solidFill>
              <a:sym typeface="Gill Sans" charset="0"/>
            </a:endParaRPr>
          </a:p>
        </p:txBody>
      </p:sp>
      <p:sp>
        <p:nvSpPr>
          <p:cNvPr id="15" name="Rectangle 25"/>
          <p:cNvSpPr>
            <a:spLocks/>
          </p:cNvSpPr>
          <p:nvPr/>
        </p:nvSpPr>
        <p:spPr bwMode="auto">
          <a:xfrm>
            <a:off x="4290480" y="1515992"/>
            <a:ext cx="7638169" cy="183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ID" sz="2000" dirty="0">
                <a:latin typeface="Arial" panose="020B0604020202020204" pitchFamily="34" charset="0"/>
                <a:cs typeface="Arial" panose="020B0604020202020204" pitchFamily="34" charset="0"/>
              </a:rPr>
              <a:t>“</a:t>
            </a:r>
            <a:r>
              <a:rPr lang="en-ID" sz="2000" dirty="0" err="1">
                <a:latin typeface="Arial" panose="020B0604020202020204" pitchFamily="34" charset="0"/>
                <a:cs typeface="Arial" panose="020B0604020202020204" pitchFamily="34" charset="0"/>
              </a:rPr>
              <a:t>Pajak</a:t>
            </a:r>
            <a:r>
              <a:rPr lang="en-ID" sz="2000" dirty="0">
                <a:latin typeface="Arial" panose="020B0604020202020204" pitchFamily="34" charset="0"/>
                <a:cs typeface="Arial" panose="020B0604020202020204" pitchFamily="34" charset="0"/>
              </a:rPr>
              <a:t> yang </a:t>
            </a:r>
            <a:r>
              <a:rPr lang="en-ID" sz="2000" b="1" dirty="0" err="1">
                <a:latin typeface="Arial" panose="020B0604020202020204" pitchFamily="34" charset="0"/>
                <a:cs typeface="Arial" panose="020B0604020202020204" pitchFamily="34" charset="0"/>
              </a:rPr>
              <a:t>sudah</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selesai</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atau</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dikenakan</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langsung</a:t>
            </a:r>
            <a:r>
              <a:rPr lang="en-ID" sz="2000"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saat</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Wajib</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Pajak</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menerima</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penghasilan</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Berbeda</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dengan</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skema</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pajak</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secara</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umum</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atas</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suatu</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penghasilan</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diperoleh</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dalam</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sepanjang</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tahun</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pajak</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berjalan</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PPh</a:t>
            </a:r>
            <a:r>
              <a:rPr lang="en-ID" sz="2000" dirty="0">
                <a:latin typeface="Arial" panose="020B0604020202020204" pitchFamily="34" charset="0"/>
                <a:cs typeface="Arial" panose="020B0604020202020204" pitchFamily="34" charset="0"/>
              </a:rPr>
              <a:t> Final </a:t>
            </a:r>
            <a:r>
              <a:rPr lang="en-ID" sz="2000" dirty="0" err="1">
                <a:latin typeface="Arial" panose="020B0604020202020204" pitchFamily="34" charset="0"/>
                <a:cs typeface="Arial" panose="020B0604020202020204" pitchFamily="34" charset="0"/>
              </a:rPr>
              <a:t>merupakan</a:t>
            </a:r>
            <a:r>
              <a:rPr lang="en-ID" sz="2000" dirty="0">
                <a:latin typeface="Arial" panose="020B0604020202020204" pitchFamily="34" charset="0"/>
                <a:cs typeface="Arial" panose="020B0604020202020204" pitchFamily="34" charset="0"/>
              </a:rPr>
              <a:t> </a:t>
            </a:r>
            <a:r>
              <a:rPr lang="en-ID" sz="2000" dirty="0" err="1">
                <a:latin typeface="Arial" panose="020B0604020202020204" pitchFamily="34" charset="0"/>
                <a:cs typeface="Arial" panose="020B0604020202020204" pitchFamily="34" charset="0"/>
              </a:rPr>
              <a:t>pajak</a:t>
            </a:r>
            <a:r>
              <a:rPr lang="en-ID" sz="2000" dirty="0">
                <a:latin typeface="Arial" panose="020B0604020202020204" pitchFamily="34" charset="0"/>
                <a:cs typeface="Arial" panose="020B0604020202020204" pitchFamily="34" charset="0"/>
              </a:rPr>
              <a:t> yang </a:t>
            </a:r>
            <a:r>
              <a:rPr lang="en-ID" sz="2000" b="1" dirty="0" err="1">
                <a:latin typeface="Arial" panose="020B0604020202020204" pitchFamily="34" charset="0"/>
                <a:cs typeface="Arial" panose="020B0604020202020204" pitchFamily="34" charset="0"/>
              </a:rPr>
              <a:t>tidak</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diikutsertakan</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lagi</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dalam</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penghitungan</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PPh</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Terutang</a:t>
            </a:r>
            <a:r>
              <a:rPr lang="en-ID" sz="2000" b="1" dirty="0">
                <a:latin typeface="Arial" panose="020B0604020202020204" pitchFamily="34" charset="0"/>
                <a:cs typeface="Arial" panose="020B0604020202020204" pitchFamily="34" charset="0"/>
              </a:rPr>
              <a:t> </a:t>
            </a:r>
            <a:r>
              <a:rPr lang="en-ID" sz="2000" b="1" dirty="0" err="1">
                <a:latin typeface="Arial" panose="020B0604020202020204" pitchFamily="34" charset="0"/>
                <a:cs typeface="Arial" panose="020B0604020202020204" pitchFamily="34" charset="0"/>
              </a:rPr>
              <a:t>tahunan</a:t>
            </a:r>
            <a:r>
              <a:rPr lang="en-ID" sz="2000" dirty="0">
                <a:latin typeface="Arial" panose="020B060402020202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p:txBody>
      </p:sp>
      <p:sp>
        <p:nvSpPr>
          <p:cNvPr id="3" name="Rectangle 25">
            <a:extLst>
              <a:ext uri="{FF2B5EF4-FFF2-40B4-BE49-F238E27FC236}">
                <a16:creationId xmlns:a16="http://schemas.microsoft.com/office/drawing/2014/main" id="{3AF1D6E9-DBA1-3ACA-B647-C847D4EE9A47}"/>
              </a:ext>
            </a:extLst>
          </p:cNvPr>
          <p:cNvSpPr>
            <a:spLocks/>
          </p:cNvSpPr>
          <p:nvPr/>
        </p:nvSpPr>
        <p:spPr bwMode="auto">
          <a:xfrm>
            <a:off x="4290480" y="3505805"/>
            <a:ext cx="7638169" cy="2411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marL="457200" indent="-457200">
              <a:buFont typeface="Arial" panose="020B0604020202020204" pitchFamily="34" charset="0"/>
              <a:buChar char="•"/>
            </a:pPr>
            <a:r>
              <a:rPr lang="en-US" sz="2400" dirty="0"/>
              <a:t>Tarif </a:t>
            </a:r>
            <a:r>
              <a:rPr lang="en-US" sz="2400" dirty="0" err="1"/>
              <a:t>bervariatif</a:t>
            </a:r>
            <a:r>
              <a:rPr lang="en-US" sz="2400" dirty="0"/>
              <a:t> </a:t>
            </a:r>
            <a:r>
              <a:rPr lang="en-US" sz="2400" dirty="0" err="1"/>
              <a:t>tergantung</a:t>
            </a:r>
            <a:r>
              <a:rPr lang="en-US" sz="2400" dirty="0"/>
              <a:t> </a:t>
            </a:r>
            <a:r>
              <a:rPr lang="en-US" sz="2400" dirty="0" err="1"/>
              <a:t>jenis</a:t>
            </a:r>
            <a:r>
              <a:rPr lang="en-US" sz="2400" dirty="0"/>
              <a:t> </a:t>
            </a:r>
            <a:r>
              <a:rPr lang="en-US" sz="2400" dirty="0" err="1"/>
              <a:t>penghasilan</a:t>
            </a:r>
            <a:endParaRPr lang="en-US" sz="2400" dirty="0"/>
          </a:p>
          <a:p>
            <a:pPr marL="457200" indent="-457200">
              <a:buFont typeface="Arial" panose="020B0604020202020204" pitchFamily="34" charset="0"/>
              <a:buChar char="•"/>
            </a:pPr>
            <a:r>
              <a:rPr lang="en-US" sz="2400" dirty="0"/>
              <a:t>Ada yang </a:t>
            </a:r>
            <a:r>
              <a:rPr lang="en-US" sz="2400" dirty="0" err="1"/>
              <a:t>dipotong</a:t>
            </a:r>
            <a:r>
              <a:rPr lang="en-US" sz="2400" dirty="0"/>
              <a:t> dan </a:t>
            </a:r>
            <a:r>
              <a:rPr lang="en-US" sz="2400" dirty="0" err="1"/>
              <a:t>ada</a:t>
            </a:r>
            <a:r>
              <a:rPr lang="en-US" sz="2400" dirty="0"/>
              <a:t> yang </a:t>
            </a:r>
            <a:r>
              <a:rPr lang="en-US" sz="2400" dirty="0" err="1"/>
              <a:t>bayar</a:t>
            </a:r>
            <a:r>
              <a:rPr lang="en-US" sz="2400" dirty="0"/>
              <a:t> </a:t>
            </a:r>
            <a:r>
              <a:rPr lang="en-US" sz="2400" dirty="0" err="1"/>
              <a:t>sendiri</a:t>
            </a:r>
            <a:endParaRPr lang="en-US" sz="2400" dirty="0"/>
          </a:p>
          <a:p>
            <a:pPr marL="457200" indent="-457200">
              <a:buFont typeface="Arial" panose="020B0604020202020204" pitchFamily="34" charset="0"/>
              <a:buChar char="•"/>
            </a:pPr>
            <a:r>
              <a:rPr lang="en-US" sz="2400" dirty="0"/>
              <a:t>Bukti </a:t>
            </a:r>
            <a:r>
              <a:rPr lang="en-US" sz="2400" dirty="0" err="1"/>
              <a:t>potong</a:t>
            </a:r>
            <a:r>
              <a:rPr lang="en-US" sz="2400" dirty="0"/>
              <a:t> </a:t>
            </a:r>
            <a:r>
              <a:rPr lang="en-US" sz="2400" dirty="0" err="1"/>
              <a:t>tidak</a:t>
            </a:r>
            <a:r>
              <a:rPr lang="en-US" sz="2400" dirty="0"/>
              <a:t> </a:t>
            </a:r>
            <a:r>
              <a:rPr lang="en-US" sz="2400" dirty="0" err="1"/>
              <a:t>berlaku</a:t>
            </a:r>
            <a:r>
              <a:rPr lang="en-US" sz="2400" dirty="0"/>
              <a:t> </a:t>
            </a:r>
            <a:r>
              <a:rPr lang="en-US" sz="2400" dirty="0" err="1"/>
              <a:t>sebagai</a:t>
            </a:r>
            <a:r>
              <a:rPr lang="en-US" sz="2400" dirty="0"/>
              <a:t> </a:t>
            </a:r>
            <a:r>
              <a:rPr lang="en-US" sz="2400" dirty="0" err="1"/>
              <a:t>kredit</a:t>
            </a:r>
            <a:r>
              <a:rPr lang="en-US" sz="2400" dirty="0"/>
              <a:t> </a:t>
            </a:r>
            <a:r>
              <a:rPr lang="en-US" sz="2400" dirty="0" err="1"/>
              <a:t>pajak</a:t>
            </a:r>
            <a:endParaRPr lang="en-US" sz="2400" dirty="0"/>
          </a:p>
          <a:p>
            <a:pPr marL="457200" indent="-457200">
              <a:buFont typeface="Arial" panose="020B0604020202020204" pitchFamily="34" charset="0"/>
              <a:buChar char="•"/>
            </a:pPr>
            <a:r>
              <a:rPr lang="en-US" sz="2400" dirty="0"/>
              <a:t>Ex : </a:t>
            </a:r>
            <a:r>
              <a:rPr lang="en-US" sz="2400" dirty="0" err="1"/>
              <a:t>penjualan</a:t>
            </a:r>
            <a:r>
              <a:rPr lang="en-US" sz="2400" dirty="0"/>
              <a:t> </a:t>
            </a:r>
            <a:r>
              <a:rPr lang="en-US" sz="2400" dirty="0" err="1"/>
              <a:t>tanah</a:t>
            </a:r>
            <a:r>
              <a:rPr lang="en-US" sz="2400" dirty="0"/>
              <a:t> </a:t>
            </a:r>
            <a:r>
              <a:rPr lang="en-US" sz="2400" dirty="0" err="1"/>
              <a:t>bangunan</a:t>
            </a:r>
            <a:r>
              <a:rPr lang="en-US" sz="2400" dirty="0"/>
              <a:t>, </a:t>
            </a:r>
            <a:r>
              <a:rPr lang="en-US" sz="2400" dirty="0" err="1"/>
              <a:t>sewa</a:t>
            </a:r>
            <a:r>
              <a:rPr lang="en-US" sz="2400" dirty="0"/>
              <a:t> </a:t>
            </a:r>
            <a:r>
              <a:rPr lang="en-US" sz="2400" dirty="0" err="1"/>
              <a:t>bangunan</a:t>
            </a:r>
            <a:r>
              <a:rPr lang="en-US" sz="2400" dirty="0"/>
              <a:t>, </a:t>
            </a:r>
            <a:r>
              <a:rPr lang="en-US" sz="2400" dirty="0" err="1"/>
              <a:t>deviden</a:t>
            </a:r>
            <a:r>
              <a:rPr lang="en-US" sz="2400" dirty="0"/>
              <a:t> OP </a:t>
            </a:r>
            <a:r>
              <a:rPr lang="en-US" sz="2400" dirty="0" err="1"/>
              <a:t>tidak</a:t>
            </a:r>
            <a:r>
              <a:rPr lang="en-US" sz="2400" dirty="0"/>
              <a:t> </a:t>
            </a:r>
            <a:r>
              <a:rPr lang="en-US" sz="2400" dirty="0" err="1"/>
              <a:t>diinvestasikan</a:t>
            </a:r>
            <a:r>
              <a:rPr lang="en-US" sz="2400" dirty="0"/>
              <a:t>, </a:t>
            </a:r>
            <a:r>
              <a:rPr lang="en-US" sz="2400" dirty="0" err="1"/>
              <a:t>bunga</a:t>
            </a:r>
            <a:r>
              <a:rPr lang="en-US" sz="2400" dirty="0"/>
              <a:t> </a:t>
            </a:r>
            <a:r>
              <a:rPr lang="en-US" sz="2400" dirty="0" err="1"/>
              <a:t>deposito</a:t>
            </a:r>
            <a:r>
              <a:rPr lang="en-US" sz="2400" dirty="0"/>
              <a:t>, </a:t>
            </a:r>
            <a:r>
              <a:rPr lang="en-US" sz="2400" dirty="0" err="1"/>
              <a:t>transaksi</a:t>
            </a:r>
            <a:r>
              <a:rPr lang="en-US" sz="2400" dirty="0"/>
              <a:t> </a:t>
            </a:r>
            <a:r>
              <a:rPr lang="en-US" sz="2400" dirty="0" err="1"/>
              <a:t>saham</a:t>
            </a:r>
            <a:r>
              <a:rPr lang="en-US" sz="2400" dirty="0"/>
              <a:t> &amp; </a:t>
            </a:r>
            <a:r>
              <a:rPr lang="en-US" sz="2400" dirty="0" err="1"/>
              <a:t>sekuritas</a:t>
            </a:r>
            <a:r>
              <a:rPr lang="en-US" sz="2400" dirty="0"/>
              <a:t>, </a:t>
            </a:r>
            <a:r>
              <a:rPr lang="en-US" sz="2400" dirty="0" err="1"/>
              <a:t>dll</a:t>
            </a:r>
            <a:endParaRPr lang="id-ID" sz="2400" dirty="0">
              <a:latin typeface="Bebas Neue" charset="0"/>
              <a:ea typeface="ＭＳ Ｐゴシック" charset="0"/>
              <a:cs typeface="ＭＳ Ｐゴシック" charset="0"/>
              <a:sym typeface="Bebas Neue" charset="0"/>
            </a:endParaRPr>
          </a:p>
        </p:txBody>
      </p:sp>
      <p:pic>
        <p:nvPicPr>
          <p:cNvPr id="10" name="Picture 9">
            <a:extLst>
              <a:ext uri="{FF2B5EF4-FFF2-40B4-BE49-F238E27FC236}">
                <a16:creationId xmlns:a16="http://schemas.microsoft.com/office/drawing/2014/main" id="{7B1CB598-1319-4E4D-B1BC-DF69925FA9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3554" y="415139"/>
            <a:ext cx="1423325" cy="313621"/>
          </a:xfrm>
          <a:prstGeom prst="rect">
            <a:avLst/>
          </a:prstGeom>
        </p:spPr>
      </p:pic>
      <p:sp>
        <p:nvSpPr>
          <p:cNvPr id="11" name="TextBox 10">
            <a:extLst>
              <a:ext uri="{FF2B5EF4-FFF2-40B4-BE49-F238E27FC236}">
                <a16:creationId xmlns:a16="http://schemas.microsoft.com/office/drawing/2014/main" id="{EE8EC221-CC08-4B8B-A88C-49EB450151FF}"/>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1568388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5"/>
          <p:cNvSpPr>
            <a:spLocks/>
          </p:cNvSpPr>
          <p:nvPr/>
        </p:nvSpPr>
        <p:spPr bwMode="auto">
          <a:xfrm>
            <a:off x="959694" y="291365"/>
            <a:ext cx="9225904"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800" dirty="0" err="1">
                <a:latin typeface="Bebas Neue" charset="0"/>
                <a:ea typeface="ＭＳ Ｐゴシック" charset="0"/>
                <a:cs typeface="ＭＳ Ｐゴシック" charset="0"/>
                <a:sym typeface="Bebas Neue" charset="0"/>
              </a:rPr>
              <a:t>Jenis</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Penghasilan</a:t>
            </a:r>
            <a:r>
              <a:rPr lang="en-US" sz="3800" dirty="0">
                <a:latin typeface="Bebas Neue" charset="0"/>
                <a:ea typeface="ＭＳ Ｐゴシック" charset="0"/>
                <a:cs typeface="ＭＳ Ｐゴシック" charset="0"/>
                <a:sym typeface="Bebas Neue" charset="0"/>
              </a:rPr>
              <a:t> &amp; </a:t>
            </a:r>
            <a:r>
              <a:rPr lang="en-US" sz="3800" dirty="0" err="1">
                <a:latin typeface="Bebas Neue" charset="0"/>
                <a:ea typeface="ＭＳ Ｐゴシック" charset="0"/>
                <a:cs typeface="ＭＳ Ｐゴシック" charset="0"/>
                <a:sym typeface="Bebas Neue" charset="0"/>
              </a:rPr>
              <a:t>perlakuan</a:t>
            </a:r>
            <a:r>
              <a:rPr lang="en-US" sz="3800" dirty="0">
                <a:latin typeface="Bebas Neue" charset="0"/>
                <a:ea typeface="ＭＳ Ｐゴシック" charset="0"/>
                <a:cs typeface="ＭＳ Ｐゴシック" charset="0"/>
                <a:sym typeface="Bebas Neue" charset="0"/>
              </a:rPr>
              <a:t> </a:t>
            </a:r>
            <a:r>
              <a:rPr lang="en-US" sz="3800" dirty="0" err="1">
                <a:latin typeface="Bebas Neue" charset="0"/>
                <a:ea typeface="ＭＳ Ｐゴシック" charset="0"/>
                <a:cs typeface="ＭＳ Ｐゴシック" charset="0"/>
                <a:sym typeface="Bebas Neue" charset="0"/>
              </a:rPr>
              <a:t>perpajakannya</a:t>
            </a:r>
            <a:endParaRPr lang="en-US" sz="4000" dirty="0">
              <a:latin typeface="Montserrat-Regular" charset="0"/>
              <a:ea typeface="ＭＳ Ｐゴシック" charset="0"/>
              <a:cs typeface="ＭＳ Ｐゴシック" charset="0"/>
              <a:sym typeface="Montserrat-Regular" charset="0"/>
            </a:endParaRPr>
          </a:p>
        </p:txBody>
      </p:sp>
      <p:sp>
        <p:nvSpPr>
          <p:cNvPr id="6150" name="Oval 27"/>
          <p:cNvSpPr>
            <a:spLocks/>
          </p:cNvSpPr>
          <p:nvPr/>
        </p:nvSpPr>
        <p:spPr bwMode="auto">
          <a:xfrm>
            <a:off x="9715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1" name="Oval 28"/>
          <p:cNvSpPr>
            <a:spLocks/>
          </p:cNvSpPr>
          <p:nvPr/>
        </p:nvSpPr>
        <p:spPr bwMode="auto">
          <a:xfrm>
            <a:off x="11239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6152" name="Oval 29"/>
          <p:cNvSpPr>
            <a:spLocks/>
          </p:cNvSpPr>
          <p:nvPr/>
        </p:nvSpPr>
        <p:spPr bwMode="auto">
          <a:xfrm>
            <a:off x="1276350" y="1390650"/>
            <a:ext cx="95250" cy="95250"/>
          </a:xfrm>
          <a:prstGeom prst="ellipse">
            <a:avLst/>
          </a:prstGeom>
          <a:solidFill>
            <a:srgbClr val="D6DEE4"/>
          </a:solidFill>
          <a:ln w="25400">
            <a:solidFill>
              <a:schemeClr val="tx1">
                <a:alpha val="0"/>
              </a:schemeClr>
            </a:solidFill>
            <a:miter lim="800000"/>
            <a:headEnd/>
            <a:tailEnd/>
          </a:ln>
        </p:spPr>
        <p:txBody>
          <a:bodyPr lIns="0" tIns="0" rIns="0" bIns="0"/>
          <a:lstStyle/>
          <a:p>
            <a:endParaRPr lang="en-US" sz="900"/>
          </a:p>
        </p:txBody>
      </p:sp>
      <p:sp>
        <p:nvSpPr>
          <p:cNvPr id="44" name="Slide Number Placeholder 2"/>
          <p:cNvSpPr>
            <a:spLocks noGrp="1"/>
          </p:cNvSpPr>
          <p:nvPr>
            <p:ph type="sldNum" sz="quarter" idx="10"/>
          </p:nvPr>
        </p:nvSpPr>
        <p:spPr bwMode="auto">
          <a:xfrm>
            <a:off x="11499557" y="508140"/>
            <a:ext cx="142668"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Ctr="0" compatLnSpc="1">
            <a:prstTxWarp prst="textNoShape">
              <a:avLst/>
            </a:prstTxWarp>
          </a:bodyPr>
          <a:lstStyle>
            <a:lvl1pPr eaLnBrk="0" hangingPunct="0">
              <a:defRPr sz="2800">
                <a:solidFill>
                  <a:schemeClr val="tx1"/>
                </a:solidFill>
                <a:latin typeface="Gill Sans" charset="0"/>
                <a:ea typeface="Heiti SC Light" charset="0"/>
                <a:cs typeface="Heiti SC Light" charset="0"/>
                <a:sym typeface="Gill Sans" charset="0"/>
              </a:defRPr>
            </a:lvl1pPr>
            <a:lvl2pPr marL="371475" indent="-142875" eaLnBrk="0" hangingPunct="0">
              <a:defRPr sz="2800">
                <a:solidFill>
                  <a:schemeClr val="tx1"/>
                </a:solidFill>
                <a:latin typeface="Gill Sans" charset="0"/>
                <a:ea typeface="Heiti SC Light" charset="0"/>
                <a:cs typeface="Heiti SC Light" charset="0"/>
                <a:sym typeface="Gill Sans" charset="0"/>
              </a:defRPr>
            </a:lvl2pPr>
            <a:lvl3pPr marL="571500" indent="-114300" eaLnBrk="0" hangingPunct="0">
              <a:defRPr sz="2800">
                <a:solidFill>
                  <a:schemeClr val="tx1"/>
                </a:solidFill>
                <a:latin typeface="Gill Sans" charset="0"/>
                <a:ea typeface="Heiti SC Light" charset="0"/>
                <a:cs typeface="Heiti SC Light" charset="0"/>
                <a:sym typeface="Gill Sans" charset="0"/>
              </a:defRPr>
            </a:lvl3pPr>
            <a:lvl4pPr marL="800100" indent="-114300" eaLnBrk="0" hangingPunct="0">
              <a:defRPr sz="2800">
                <a:solidFill>
                  <a:schemeClr val="tx1"/>
                </a:solidFill>
                <a:latin typeface="Gill Sans" charset="0"/>
                <a:ea typeface="Heiti SC Light" charset="0"/>
                <a:cs typeface="Heiti SC Light" charset="0"/>
                <a:sym typeface="Gill Sans" charset="0"/>
              </a:defRPr>
            </a:lvl4pPr>
            <a:lvl5pPr marL="1028700" indent="-114300" eaLnBrk="0" hangingPunct="0">
              <a:defRPr sz="2800">
                <a:solidFill>
                  <a:schemeClr val="tx1"/>
                </a:solidFill>
                <a:latin typeface="Gill Sans" charset="0"/>
                <a:ea typeface="Heiti SC Light" charset="0"/>
                <a:cs typeface="Heiti SC Light" charset="0"/>
                <a:sym typeface="Gill Sans" charset="0"/>
              </a:defRPr>
            </a:lvl5pPr>
            <a:lvl6pPr marL="12573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6pPr>
            <a:lvl7pPr marL="14859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7pPr>
            <a:lvl8pPr marL="17145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8pPr>
            <a:lvl9pPr marL="19431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9pPr>
          </a:lstStyle>
          <a:p>
            <a:pPr eaLnBrk="1" hangingPunct="1"/>
            <a:fld id="{0970BB4A-F1A3-BD4F-8AF9-0AA8AE9B489B}" type="slidenum">
              <a:rPr sz="1200">
                <a:solidFill>
                  <a:schemeClr val="bg1"/>
                </a:solidFill>
                <a:latin typeface="Montserrat-Regular" charset="0"/>
                <a:ea typeface="ＭＳ Ｐゴシック" charset="0"/>
                <a:cs typeface="ＭＳ Ｐゴシック" charset="0"/>
              </a:rPr>
              <a:pPr eaLnBrk="1" hangingPunct="1"/>
              <a:t>31</a:t>
            </a:fld>
            <a:endParaRPr sz="1200">
              <a:solidFill>
                <a:schemeClr val="bg1"/>
              </a:solidFill>
              <a:latin typeface="Montserrat-Regular" charset="0"/>
              <a:ea typeface="ＭＳ Ｐゴシック" charset="0"/>
              <a:cs typeface="ＭＳ Ｐゴシック" charset="0"/>
            </a:endParaRPr>
          </a:p>
        </p:txBody>
      </p:sp>
      <p:sp>
        <p:nvSpPr>
          <p:cNvPr id="2" name="Oval 1"/>
          <p:cNvSpPr/>
          <p:nvPr/>
        </p:nvSpPr>
        <p:spPr bwMode="auto">
          <a:xfrm>
            <a:off x="1066800" y="2276872"/>
            <a:ext cx="2808312" cy="2632292"/>
          </a:xfrm>
          <a:prstGeom prst="ellipse">
            <a:avLst/>
          </a:prstGeom>
          <a:solidFill>
            <a:srgbClr val="FFFF00"/>
          </a:solidFill>
          <a:ln w="25400" cap="flat" cmpd="sng" algn="ctr">
            <a:noFill/>
            <a:prstDash val="solid"/>
            <a:round/>
            <a:headEnd type="none" w="med" len="med"/>
            <a:tailEnd type="none" w="med" len="med"/>
          </a:ln>
          <a:effectLst/>
        </p:spPr>
        <p:txBody>
          <a:bodyPr vert="horz" wrap="square" lIns="45720" tIns="22860" rIns="45720" bIns="22860" numCol="1" rtlCol="0" anchor="ctr" anchorCtr="0" compatLnSpc="1">
            <a:prstTxWarp prst="textNoShape">
              <a:avLst/>
            </a:prstTxWarp>
          </a:bodyPr>
          <a:lstStyle/>
          <a:p>
            <a:pPr algn="ctr" defTabSz="457200" fontAlgn="base">
              <a:spcBef>
                <a:spcPct val="0"/>
              </a:spcBef>
              <a:spcAft>
                <a:spcPct val="0"/>
              </a:spcAft>
            </a:pPr>
            <a:r>
              <a:rPr lang="en-US" sz="2400" b="1" dirty="0" err="1">
                <a:latin typeface="Gill Sans" charset="0"/>
                <a:ea typeface="Heiti SC Light" charset="0"/>
                <a:cs typeface="Heiti SC Light" charset="0"/>
                <a:sym typeface="Gill Sans" charset="0"/>
              </a:rPr>
              <a:t>Pendapatan</a:t>
            </a:r>
            <a:r>
              <a:rPr lang="en-US" sz="2400" b="1" dirty="0">
                <a:latin typeface="Gill Sans" charset="0"/>
                <a:ea typeface="Heiti SC Light" charset="0"/>
                <a:cs typeface="Heiti SC Light" charset="0"/>
                <a:sym typeface="Gill Sans" charset="0"/>
              </a:rPr>
              <a:t> Non </a:t>
            </a:r>
            <a:r>
              <a:rPr lang="en-US" sz="2400" b="1" dirty="0" err="1">
                <a:latin typeface="Gill Sans" charset="0"/>
                <a:ea typeface="Heiti SC Light" charset="0"/>
                <a:cs typeface="Heiti SC Light" charset="0"/>
                <a:sym typeface="Gill Sans" charset="0"/>
              </a:rPr>
              <a:t>Objek</a:t>
            </a:r>
            <a:r>
              <a:rPr lang="en-US" sz="2400" b="1" dirty="0">
                <a:latin typeface="Gill Sans" charset="0"/>
                <a:ea typeface="Heiti SC Light" charset="0"/>
                <a:cs typeface="Heiti SC Light" charset="0"/>
                <a:sym typeface="Gill Sans" charset="0"/>
              </a:rPr>
              <a:t> </a:t>
            </a:r>
            <a:r>
              <a:rPr lang="en-US" sz="2400" b="1" dirty="0" err="1">
                <a:latin typeface="Gill Sans" charset="0"/>
                <a:ea typeface="Heiti SC Light" charset="0"/>
                <a:cs typeface="Heiti SC Light" charset="0"/>
                <a:sym typeface="Gill Sans" charset="0"/>
              </a:rPr>
              <a:t>Pajak</a:t>
            </a:r>
            <a:endParaRPr lang="en-US" sz="2400" b="1" dirty="0">
              <a:latin typeface="Gill Sans" charset="0"/>
              <a:ea typeface="Heiti SC Light" charset="0"/>
              <a:cs typeface="Heiti SC Light" charset="0"/>
              <a:sym typeface="Gill Sans" charset="0"/>
            </a:endParaRPr>
          </a:p>
        </p:txBody>
      </p:sp>
      <p:sp>
        <p:nvSpPr>
          <p:cNvPr id="15" name="Rectangle 25"/>
          <p:cNvSpPr>
            <a:spLocks/>
          </p:cNvSpPr>
          <p:nvPr/>
        </p:nvSpPr>
        <p:spPr bwMode="auto">
          <a:xfrm>
            <a:off x="4290480" y="3244980"/>
            <a:ext cx="7638169" cy="263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marL="457200" indent="-457200">
              <a:buFont typeface="Arial" panose="020B0604020202020204" pitchFamily="34" charset="0"/>
              <a:buChar char="•"/>
            </a:pPr>
            <a:r>
              <a:rPr lang="en-US" sz="2400" dirty="0" err="1">
                <a:ea typeface="Heiti SC Light" charset="0"/>
                <a:cs typeface="Heiti SC Light" charset="0"/>
                <a:sym typeface="Gill Sans" charset="0"/>
              </a:rPr>
              <a:t>Tidak</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terutang</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pajak</a:t>
            </a:r>
            <a:r>
              <a:rPr lang="en-US" sz="2400" dirty="0">
                <a:ea typeface="Heiti SC Light" charset="0"/>
                <a:cs typeface="Heiti SC Light" charset="0"/>
                <a:sym typeface="Gill Sans" charset="0"/>
              </a:rPr>
              <a:t> pada </a:t>
            </a:r>
            <a:r>
              <a:rPr lang="en-US" sz="2400" dirty="0" err="1">
                <a:ea typeface="Heiti SC Light" charset="0"/>
                <a:cs typeface="Heiti SC Light" charset="0"/>
                <a:sym typeface="Gill Sans" charset="0"/>
              </a:rPr>
              <a:t>saat</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menerima</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manfaat</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ekonomis</a:t>
            </a:r>
            <a:endParaRPr lang="en-US" sz="2400" dirty="0">
              <a:ea typeface="Heiti SC Light" charset="0"/>
              <a:cs typeface="Heiti SC Light" charset="0"/>
              <a:sym typeface="Gill Sans" charset="0"/>
            </a:endParaRPr>
          </a:p>
          <a:p>
            <a:pPr marL="457200" indent="-457200">
              <a:buFont typeface="Arial" panose="020B0604020202020204" pitchFamily="34" charset="0"/>
              <a:buChar char="•"/>
            </a:pPr>
            <a:r>
              <a:rPr lang="en-US" sz="2400" dirty="0" err="1">
                <a:ea typeface="Heiti SC Light" charset="0"/>
                <a:cs typeface="Heiti SC Light" charset="0"/>
                <a:sym typeface="Gill Sans" charset="0"/>
              </a:rPr>
              <a:t>Seringkali</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perlu</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diperhatikan</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korelasi</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dengan</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lawan</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transaksi</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pemberi</a:t>
            </a:r>
            <a:r>
              <a:rPr lang="en-US" sz="2400" dirty="0">
                <a:ea typeface="Heiti SC Light" charset="0"/>
                <a:cs typeface="Heiti SC Light" charset="0"/>
                <a:sym typeface="Gill Sans" charset="0"/>
              </a:rPr>
              <a:t> </a:t>
            </a:r>
            <a:r>
              <a:rPr lang="en-US" sz="2400" dirty="0" err="1">
                <a:ea typeface="Heiti SC Light" charset="0"/>
                <a:cs typeface="Heiti SC Light" charset="0"/>
                <a:sym typeface="Gill Sans" charset="0"/>
              </a:rPr>
              <a:t>penghasilan</a:t>
            </a:r>
            <a:endParaRPr lang="en-US" sz="2400" dirty="0">
              <a:ea typeface="Heiti SC Light" charset="0"/>
              <a:cs typeface="Heiti SC Light" charset="0"/>
              <a:sym typeface="Gill Sans" charset="0"/>
            </a:endParaRPr>
          </a:p>
          <a:p>
            <a:pPr marL="457200" indent="-457200">
              <a:buFont typeface="Arial" panose="020B0604020202020204" pitchFamily="34" charset="0"/>
              <a:buChar char="•"/>
            </a:pPr>
            <a:r>
              <a:rPr lang="en-US" sz="2400" dirty="0">
                <a:ea typeface="ＭＳ Ｐゴシック" charset="0"/>
                <a:cs typeface="ＭＳ Ｐゴシック" charset="0"/>
                <a:sym typeface="Gill Sans" charset="0"/>
              </a:rPr>
              <a:t>Ex: </a:t>
            </a:r>
            <a:r>
              <a:rPr lang="en-US" sz="2400" dirty="0" err="1">
                <a:ea typeface="ＭＳ Ｐゴシック" charset="0"/>
                <a:cs typeface="ＭＳ Ｐゴシック" charset="0"/>
                <a:sym typeface="Gill Sans" charset="0"/>
              </a:rPr>
              <a:t>hibah</a:t>
            </a:r>
            <a:r>
              <a:rPr lang="en-US" sz="2400" dirty="0">
                <a:ea typeface="ＭＳ Ｐゴシック" charset="0"/>
                <a:cs typeface="ＭＳ Ｐゴシック" charset="0"/>
                <a:sym typeface="Gill Sans" charset="0"/>
              </a:rPr>
              <a:t> garis </a:t>
            </a:r>
            <a:r>
              <a:rPr lang="en-US" sz="2400" dirty="0" err="1">
                <a:ea typeface="ＭＳ Ｐゴシック" charset="0"/>
                <a:cs typeface="ＭＳ Ｐゴシック" charset="0"/>
                <a:sym typeface="Gill Sans" charset="0"/>
              </a:rPr>
              <a:t>lurus</a:t>
            </a:r>
            <a:r>
              <a:rPr lang="en-US" sz="2400" dirty="0">
                <a:ea typeface="ＭＳ Ｐゴシック" charset="0"/>
                <a:cs typeface="ＭＳ Ｐゴシック" charset="0"/>
                <a:sym typeface="Gill Sans" charset="0"/>
              </a:rPr>
              <a:t>, zakat, </a:t>
            </a:r>
            <a:r>
              <a:rPr lang="en-US" sz="2400" dirty="0" err="1">
                <a:ea typeface="ＭＳ Ｐゴシック" charset="0"/>
                <a:cs typeface="ＭＳ Ｐゴシック" charset="0"/>
                <a:sym typeface="Gill Sans" charset="0"/>
              </a:rPr>
              <a:t>sumbangan</a:t>
            </a:r>
            <a:r>
              <a:rPr lang="en-US" sz="2400" dirty="0">
                <a:ea typeface="ＭＳ Ｐゴシック" charset="0"/>
                <a:cs typeface="ＭＳ Ｐゴシック" charset="0"/>
                <a:sym typeface="Gill Sans" charset="0"/>
              </a:rPr>
              <a:t> </a:t>
            </a:r>
            <a:r>
              <a:rPr lang="en-US" sz="2400" dirty="0" err="1">
                <a:ea typeface="ＭＳ Ｐゴシック" charset="0"/>
                <a:cs typeface="ＭＳ Ｐゴシック" charset="0"/>
                <a:sym typeface="Gill Sans" charset="0"/>
              </a:rPr>
              <a:t>ke</a:t>
            </a:r>
            <a:r>
              <a:rPr lang="en-US" sz="2400" dirty="0">
                <a:ea typeface="ＭＳ Ｐゴシック" charset="0"/>
                <a:cs typeface="ＭＳ Ｐゴシック" charset="0"/>
                <a:sym typeface="Gill Sans" charset="0"/>
              </a:rPr>
              <a:t> Lembaga Pendidikan </a:t>
            </a:r>
            <a:r>
              <a:rPr lang="en-US" sz="2400" dirty="0" err="1">
                <a:ea typeface="ＭＳ Ｐゴシック" charset="0"/>
                <a:cs typeface="ＭＳ Ｐゴシック" charset="0"/>
                <a:sym typeface="Gill Sans" charset="0"/>
              </a:rPr>
              <a:t>sosial</a:t>
            </a:r>
            <a:r>
              <a:rPr lang="en-US" sz="2400" dirty="0">
                <a:ea typeface="ＭＳ Ｐゴシック" charset="0"/>
                <a:cs typeface="ＭＳ Ｐゴシック" charset="0"/>
                <a:sym typeface="Gill Sans" charset="0"/>
              </a:rPr>
              <a:t> </a:t>
            </a:r>
            <a:r>
              <a:rPr lang="en-US" sz="2400" dirty="0" err="1">
                <a:ea typeface="ＭＳ Ｐゴシック" charset="0"/>
                <a:cs typeface="ＭＳ Ｐゴシック" charset="0"/>
                <a:sym typeface="Gill Sans" charset="0"/>
              </a:rPr>
              <a:t>keagamaan</a:t>
            </a:r>
            <a:r>
              <a:rPr lang="en-US" sz="2400" dirty="0">
                <a:ea typeface="ＭＳ Ｐゴシック" charset="0"/>
                <a:cs typeface="ＭＳ Ｐゴシック" charset="0"/>
                <a:sym typeface="Gill Sans" charset="0"/>
              </a:rPr>
              <a:t>, </a:t>
            </a:r>
            <a:r>
              <a:rPr lang="en-US" sz="2400" dirty="0" err="1">
                <a:ea typeface="ＭＳ Ｐゴシック" charset="0"/>
                <a:cs typeface="ＭＳ Ｐゴシック" charset="0"/>
                <a:sym typeface="Gill Sans" charset="0"/>
              </a:rPr>
              <a:t>klaim</a:t>
            </a:r>
            <a:r>
              <a:rPr lang="en-US" sz="2400" dirty="0">
                <a:ea typeface="ＭＳ Ｐゴシック" charset="0"/>
                <a:cs typeface="ＭＳ Ｐゴシック" charset="0"/>
                <a:sym typeface="Gill Sans" charset="0"/>
              </a:rPr>
              <a:t> </a:t>
            </a:r>
            <a:r>
              <a:rPr lang="en-US" sz="2400" dirty="0" err="1">
                <a:ea typeface="ＭＳ Ｐゴシック" charset="0"/>
                <a:cs typeface="ＭＳ Ｐゴシック" charset="0"/>
                <a:sym typeface="Gill Sans" charset="0"/>
              </a:rPr>
              <a:t>asuransi</a:t>
            </a:r>
            <a:r>
              <a:rPr lang="en-US" sz="2400" dirty="0">
                <a:ea typeface="ＭＳ Ｐゴシック" charset="0"/>
                <a:cs typeface="ＭＳ Ｐゴシック" charset="0"/>
                <a:sym typeface="Gill Sans" charset="0"/>
              </a:rPr>
              <a:t>, </a:t>
            </a:r>
            <a:r>
              <a:rPr lang="en-US" sz="2400" dirty="0" err="1">
                <a:ea typeface="ＭＳ Ｐゴシック" charset="0"/>
                <a:cs typeface="ＭＳ Ｐゴシック" charset="0"/>
                <a:sym typeface="Gill Sans" charset="0"/>
              </a:rPr>
              <a:t>prive</a:t>
            </a:r>
            <a:r>
              <a:rPr lang="en-US" sz="2400" dirty="0">
                <a:ea typeface="ＭＳ Ｐゴシック" charset="0"/>
                <a:cs typeface="ＭＳ Ｐゴシック" charset="0"/>
                <a:sym typeface="Gill Sans" charset="0"/>
              </a:rPr>
              <a:t> / </a:t>
            </a:r>
            <a:r>
              <a:rPr lang="en-US" sz="2400" dirty="0" err="1">
                <a:ea typeface="ＭＳ Ｐゴシック" charset="0"/>
                <a:cs typeface="ＭＳ Ｐゴシック" charset="0"/>
                <a:sym typeface="Gill Sans" charset="0"/>
              </a:rPr>
              <a:t>dividen</a:t>
            </a:r>
            <a:r>
              <a:rPr lang="en-US" sz="2400" dirty="0">
                <a:ea typeface="ＭＳ Ｐゴシック" charset="0"/>
                <a:cs typeface="ＭＳ Ｐゴシック" charset="0"/>
                <a:sym typeface="Gill Sans" charset="0"/>
              </a:rPr>
              <a:t> </a:t>
            </a:r>
            <a:r>
              <a:rPr lang="en-US" sz="2400" dirty="0" err="1">
                <a:ea typeface="ＭＳ Ｐゴシック" charset="0"/>
                <a:cs typeface="ＭＳ Ｐゴシック" charset="0"/>
                <a:sym typeface="Gill Sans" charset="0"/>
              </a:rPr>
              <a:t>diinvestasikan</a:t>
            </a:r>
            <a:r>
              <a:rPr lang="en-US" sz="2400" dirty="0">
                <a:ea typeface="ＭＳ Ｐゴシック" charset="0"/>
                <a:cs typeface="ＭＳ Ｐゴシック" charset="0"/>
                <a:sym typeface="Gill Sans" charset="0"/>
              </a:rPr>
              <a:t>, </a:t>
            </a:r>
            <a:r>
              <a:rPr lang="en-US" sz="2400" dirty="0" err="1">
                <a:ea typeface="ＭＳ Ｐゴシック" charset="0"/>
                <a:cs typeface="ＭＳ Ｐゴシック" charset="0"/>
                <a:sym typeface="Gill Sans" charset="0"/>
              </a:rPr>
              <a:t>beasiswa</a:t>
            </a:r>
            <a:r>
              <a:rPr lang="en-US" sz="2400" dirty="0">
                <a:ea typeface="ＭＳ Ｐゴシック" charset="0"/>
                <a:cs typeface="ＭＳ Ｐゴシック" charset="0"/>
                <a:sym typeface="Gill Sans" charset="0"/>
              </a:rPr>
              <a:t>, </a:t>
            </a:r>
            <a:r>
              <a:rPr lang="en-US" sz="2400" dirty="0" err="1">
                <a:ea typeface="ＭＳ Ｐゴシック" charset="0"/>
                <a:cs typeface="ＭＳ Ｐゴシック" charset="0"/>
                <a:sym typeface="Gill Sans" charset="0"/>
              </a:rPr>
              <a:t>dll</a:t>
            </a:r>
            <a:endParaRPr lang="id-ID" sz="2400" dirty="0">
              <a:ea typeface="ＭＳ Ｐゴシック" charset="0"/>
              <a:cs typeface="ＭＳ Ｐゴシック" charset="0"/>
              <a:sym typeface="Bebas Neue" charset="0"/>
            </a:endParaRPr>
          </a:p>
        </p:txBody>
      </p:sp>
      <p:sp>
        <p:nvSpPr>
          <p:cNvPr id="3" name="Rectangle 25">
            <a:extLst>
              <a:ext uri="{FF2B5EF4-FFF2-40B4-BE49-F238E27FC236}">
                <a16:creationId xmlns:a16="http://schemas.microsoft.com/office/drawing/2014/main" id="{2CD0F209-7B5D-6245-2D45-DD779B133A70}"/>
              </a:ext>
            </a:extLst>
          </p:cNvPr>
          <p:cNvSpPr>
            <a:spLocks/>
          </p:cNvSpPr>
          <p:nvPr/>
        </p:nvSpPr>
        <p:spPr bwMode="auto">
          <a:xfrm>
            <a:off x="4151785" y="1268760"/>
            <a:ext cx="6973416" cy="178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2000" dirty="0">
                <a:latin typeface="Arial" panose="020B0604020202020204" pitchFamily="34" charset="0"/>
                <a:ea typeface="ＭＳ Ｐゴシック" charset="0"/>
                <a:cs typeface="Arial" panose="020B0604020202020204" pitchFamily="34" charset="0"/>
                <a:sym typeface="Bebas Neue" charset="0"/>
              </a:rPr>
              <a:t>“</a:t>
            </a:r>
            <a:r>
              <a:rPr lang="en-US" sz="2000" dirty="0" err="1">
                <a:latin typeface="Arial" panose="020B0604020202020204" pitchFamily="34" charset="0"/>
                <a:ea typeface="ＭＳ Ｐゴシック" charset="0"/>
                <a:cs typeface="Arial" panose="020B0604020202020204" pitchFamily="34" charset="0"/>
                <a:sym typeface="Bebas Neue" charset="0"/>
              </a:rPr>
              <a:t>Tidak</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semua</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penghasilan</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dikenakan</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pajak</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penghasilan</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terdapat</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beberapa</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penghasilan</a:t>
            </a:r>
            <a:r>
              <a:rPr lang="en-US" sz="2000" dirty="0">
                <a:latin typeface="Arial" panose="020B0604020202020204" pitchFamily="34" charset="0"/>
                <a:ea typeface="ＭＳ Ｐゴシック" charset="0"/>
                <a:cs typeface="Arial" panose="020B0604020202020204" pitchFamily="34" charset="0"/>
                <a:sym typeface="Bebas Neue" charset="0"/>
              </a:rPr>
              <a:t> yang </a:t>
            </a:r>
            <a:r>
              <a:rPr lang="en-US" sz="2000" dirty="0" err="1">
                <a:latin typeface="Arial" panose="020B0604020202020204" pitchFamily="34" charset="0"/>
                <a:ea typeface="ＭＳ Ｐゴシック" charset="0"/>
                <a:cs typeface="Arial" panose="020B0604020202020204" pitchFamily="34" charset="0"/>
                <a:sym typeface="Bebas Neue" charset="0"/>
              </a:rPr>
              <a:t>dikecualikan</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dari</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objek</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pajak</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Penghasilan</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tersebut</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b="1" dirty="0" err="1">
                <a:latin typeface="Arial" panose="020B0604020202020204" pitchFamily="34" charset="0"/>
                <a:ea typeface="ＭＳ Ｐゴシック" charset="0"/>
                <a:cs typeface="Arial" panose="020B0604020202020204" pitchFamily="34" charset="0"/>
                <a:sym typeface="Bebas Neue" charset="0"/>
              </a:rPr>
              <a:t>tidak</a:t>
            </a:r>
            <a:r>
              <a:rPr lang="en-US" sz="2000" b="1" dirty="0">
                <a:latin typeface="Arial" panose="020B0604020202020204" pitchFamily="34" charset="0"/>
                <a:ea typeface="ＭＳ Ｐゴシック" charset="0"/>
                <a:cs typeface="Arial" panose="020B0604020202020204" pitchFamily="34" charset="0"/>
                <a:sym typeface="Bebas Neue" charset="0"/>
              </a:rPr>
              <a:t> </a:t>
            </a:r>
            <a:r>
              <a:rPr lang="en-US" sz="2000" b="1" dirty="0" err="1">
                <a:latin typeface="Arial" panose="020B0604020202020204" pitchFamily="34" charset="0"/>
                <a:ea typeface="ＭＳ Ｐゴシック" charset="0"/>
                <a:cs typeface="Arial" panose="020B0604020202020204" pitchFamily="34" charset="0"/>
                <a:sym typeface="Bebas Neue" charset="0"/>
              </a:rPr>
              <a:t>diperhitungkan</a:t>
            </a:r>
            <a:r>
              <a:rPr lang="en-US" sz="2000" b="1" dirty="0">
                <a:latin typeface="Arial" panose="020B0604020202020204" pitchFamily="34" charset="0"/>
                <a:ea typeface="ＭＳ Ｐゴシック" charset="0"/>
                <a:cs typeface="Arial" panose="020B0604020202020204" pitchFamily="34" charset="0"/>
                <a:sym typeface="Bebas Neue" charset="0"/>
              </a:rPr>
              <a:t> </a:t>
            </a:r>
            <a:r>
              <a:rPr lang="en-US" sz="2000" b="1" dirty="0" err="1">
                <a:latin typeface="Arial" panose="020B0604020202020204" pitchFamily="34" charset="0"/>
                <a:ea typeface="ＭＳ Ｐゴシック" charset="0"/>
                <a:cs typeface="Arial" panose="020B0604020202020204" pitchFamily="34" charset="0"/>
                <a:sym typeface="Bebas Neue" charset="0"/>
              </a:rPr>
              <a:t>dalam</a:t>
            </a:r>
            <a:r>
              <a:rPr lang="en-US" sz="2000" b="1" dirty="0">
                <a:latin typeface="Arial" panose="020B0604020202020204" pitchFamily="34" charset="0"/>
                <a:ea typeface="ＭＳ Ｐゴシック" charset="0"/>
                <a:cs typeface="Arial" panose="020B0604020202020204" pitchFamily="34" charset="0"/>
                <a:sym typeface="Bebas Neue" charset="0"/>
              </a:rPr>
              <a:t> </a:t>
            </a:r>
            <a:r>
              <a:rPr lang="en-US" sz="2000" b="1" dirty="0" err="1">
                <a:latin typeface="Arial" panose="020B0604020202020204" pitchFamily="34" charset="0"/>
                <a:ea typeface="ＭＳ Ｐゴシック" charset="0"/>
                <a:cs typeface="Arial" panose="020B0604020202020204" pitchFamily="34" charset="0"/>
                <a:sym typeface="Bebas Neue" charset="0"/>
              </a:rPr>
              <a:t>perhitungan</a:t>
            </a:r>
            <a:r>
              <a:rPr lang="en-US" sz="2000" b="1" dirty="0">
                <a:latin typeface="Arial" panose="020B0604020202020204" pitchFamily="34" charset="0"/>
                <a:ea typeface="ＭＳ Ｐゴシック" charset="0"/>
                <a:cs typeface="Arial" panose="020B0604020202020204" pitchFamily="34" charset="0"/>
                <a:sym typeface="Bebas Neue" charset="0"/>
              </a:rPr>
              <a:t> </a:t>
            </a:r>
            <a:r>
              <a:rPr lang="en-US" sz="2000" b="1" dirty="0" err="1">
                <a:latin typeface="Arial" panose="020B0604020202020204" pitchFamily="34" charset="0"/>
                <a:ea typeface="ＭＳ Ｐゴシック" charset="0"/>
                <a:cs typeface="Arial" panose="020B0604020202020204" pitchFamily="34" charset="0"/>
                <a:sym typeface="Bebas Neue" charset="0"/>
              </a:rPr>
              <a:t>PPh</a:t>
            </a:r>
            <a:r>
              <a:rPr lang="en-US" sz="2000" b="1" dirty="0">
                <a:latin typeface="Arial" panose="020B0604020202020204" pitchFamily="34" charset="0"/>
                <a:ea typeface="ＭＳ Ｐゴシック" charset="0"/>
                <a:cs typeface="Arial" panose="020B0604020202020204" pitchFamily="34" charset="0"/>
                <a:sym typeface="Bebas Neue" charset="0"/>
              </a:rPr>
              <a:t> </a:t>
            </a:r>
            <a:r>
              <a:rPr lang="en-US" sz="2000" b="1" dirty="0" err="1">
                <a:latin typeface="Arial" panose="020B0604020202020204" pitchFamily="34" charset="0"/>
                <a:ea typeface="ＭＳ Ｐゴシック" charset="0"/>
                <a:cs typeface="Arial" panose="020B0604020202020204" pitchFamily="34" charset="0"/>
                <a:sym typeface="Bebas Neue" charset="0"/>
              </a:rPr>
              <a:t>terutang</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namun</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b="1" dirty="0" err="1">
                <a:latin typeface="Arial" panose="020B0604020202020204" pitchFamily="34" charset="0"/>
                <a:ea typeface="ＭＳ Ｐゴシック" charset="0"/>
                <a:cs typeface="Arial" panose="020B0604020202020204" pitchFamily="34" charset="0"/>
                <a:sym typeface="Bebas Neue" charset="0"/>
              </a:rPr>
              <a:t>tetap</a:t>
            </a:r>
            <a:r>
              <a:rPr lang="en-US" sz="2000" b="1" dirty="0">
                <a:latin typeface="Arial" panose="020B0604020202020204" pitchFamily="34" charset="0"/>
                <a:ea typeface="ＭＳ Ｐゴシック" charset="0"/>
                <a:cs typeface="Arial" panose="020B0604020202020204" pitchFamily="34" charset="0"/>
                <a:sym typeface="Bebas Neue" charset="0"/>
              </a:rPr>
              <a:t> </a:t>
            </a:r>
            <a:r>
              <a:rPr lang="en-US" sz="2000" b="1" dirty="0" err="1">
                <a:latin typeface="Arial" panose="020B0604020202020204" pitchFamily="34" charset="0"/>
                <a:ea typeface="ＭＳ Ｐゴシック" charset="0"/>
                <a:cs typeface="Arial" panose="020B0604020202020204" pitchFamily="34" charset="0"/>
                <a:sym typeface="Bebas Neue" charset="0"/>
              </a:rPr>
              <a:t>wajib</a:t>
            </a:r>
            <a:r>
              <a:rPr lang="en-US" sz="2000" b="1" dirty="0">
                <a:latin typeface="Arial" panose="020B0604020202020204" pitchFamily="34" charset="0"/>
                <a:ea typeface="ＭＳ Ｐゴシック" charset="0"/>
                <a:cs typeface="Arial" panose="020B0604020202020204" pitchFamily="34" charset="0"/>
                <a:sym typeface="Bebas Neue" charset="0"/>
              </a:rPr>
              <a:t> </a:t>
            </a:r>
            <a:r>
              <a:rPr lang="en-US" sz="2000" b="1" dirty="0" err="1">
                <a:latin typeface="Arial" panose="020B0604020202020204" pitchFamily="34" charset="0"/>
                <a:ea typeface="ＭＳ Ｐゴシック" charset="0"/>
                <a:cs typeface="Arial" panose="020B0604020202020204" pitchFamily="34" charset="0"/>
                <a:sym typeface="Bebas Neue" charset="0"/>
              </a:rPr>
              <a:t>dilaporkan</a:t>
            </a:r>
            <a:r>
              <a:rPr lang="en-US" sz="2000" b="1" dirty="0">
                <a:latin typeface="Arial" panose="020B0604020202020204" pitchFamily="34" charset="0"/>
                <a:ea typeface="ＭＳ Ｐゴシック" charset="0"/>
                <a:cs typeface="Arial" panose="020B0604020202020204" pitchFamily="34" charset="0"/>
                <a:sym typeface="Bebas Neue" charset="0"/>
              </a:rPr>
              <a:t> </a:t>
            </a:r>
            <a:r>
              <a:rPr lang="en-US" sz="2000" dirty="0">
                <a:latin typeface="Arial" panose="020B0604020202020204" pitchFamily="34" charset="0"/>
                <a:ea typeface="ＭＳ Ｐゴシック" charset="0"/>
                <a:cs typeface="Arial" panose="020B0604020202020204" pitchFamily="34" charset="0"/>
                <a:sym typeface="Bebas Neue" charset="0"/>
              </a:rPr>
              <a:t>di </a:t>
            </a:r>
            <a:r>
              <a:rPr lang="en-US" sz="2000" dirty="0" err="1">
                <a:latin typeface="Arial" panose="020B0604020202020204" pitchFamily="34" charset="0"/>
                <a:ea typeface="ＭＳ Ｐゴシック" charset="0"/>
                <a:cs typeface="Arial" panose="020B0604020202020204" pitchFamily="34" charset="0"/>
                <a:sym typeface="Bebas Neue" charset="0"/>
              </a:rPr>
              <a:t>dalam</a:t>
            </a:r>
            <a:r>
              <a:rPr lang="en-US" sz="2000" dirty="0">
                <a:latin typeface="Arial" panose="020B0604020202020204" pitchFamily="34" charset="0"/>
                <a:ea typeface="ＭＳ Ｐゴシック" charset="0"/>
                <a:cs typeface="Arial" panose="020B0604020202020204" pitchFamily="34" charset="0"/>
                <a:sym typeface="Bebas Neue" charset="0"/>
              </a:rPr>
              <a:t> SPT </a:t>
            </a:r>
            <a:r>
              <a:rPr lang="en-US" sz="2000" dirty="0" err="1">
                <a:latin typeface="Arial" panose="020B0604020202020204" pitchFamily="34" charset="0"/>
                <a:ea typeface="ＭＳ Ｐゴシック" charset="0"/>
                <a:cs typeface="Arial" panose="020B0604020202020204" pitchFamily="34" charset="0"/>
                <a:sym typeface="Bebas Neue" charset="0"/>
              </a:rPr>
              <a:t>Tahunan</a:t>
            </a:r>
            <a:r>
              <a:rPr lang="en-US" sz="2000" dirty="0">
                <a:latin typeface="Arial" panose="020B0604020202020204" pitchFamily="34" charset="0"/>
                <a:ea typeface="ＭＳ Ｐゴシック" charset="0"/>
                <a:cs typeface="Arial" panose="020B0604020202020204" pitchFamily="34" charset="0"/>
                <a:sym typeface="Bebas Neue" charset="0"/>
              </a:rPr>
              <a:t> </a:t>
            </a:r>
            <a:r>
              <a:rPr lang="en-US" sz="2000" dirty="0" err="1">
                <a:latin typeface="Arial" panose="020B0604020202020204" pitchFamily="34" charset="0"/>
                <a:ea typeface="ＭＳ Ｐゴシック" charset="0"/>
                <a:cs typeface="Arial" panose="020B0604020202020204" pitchFamily="34" charset="0"/>
                <a:sym typeface="Bebas Neue" charset="0"/>
              </a:rPr>
              <a:t>PPh</a:t>
            </a:r>
            <a:r>
              <a:rPr lang="en-US" sz="2000" dirty="0">
                <a:latin typeface="Arial" panose="020B0604020202020204" pitchFamily="34" charset="0"/>
                <a:ea typeface="ＭＳ Ｐゴシック" charset="0"/>
                <a:cs typeface="Arial" panose="020B0604020202020204" pitchFamily="34" charset="0"/>
                <a:sym typeface="Bebas Neue" charset="0"/>
              </a:rPr>
              <a:t> Orang </a:t>
            </a:r>
            <a:r>
              <a:rPr lang="en-US" sz="2000" dirty="0" err="1">
                <a:latin typeface="Arial" panose="020B0604020202020204" pitchFamily="34" charset="0"/>
                <a:ea typeface="ＭＳ Ｐゴシック" charset="0"/>
                <a:cs typeface="Arial" panose="020B0604020202020204" pitchFamily="34" charset="0"/>
                <a:sym typeface="Bebas Neue" charset="0"/>
              </a:rPr>
              <a:t>Pribadi</a:t>
            </a:r>
            <a:r>
              <a:rPr lang="en-US" sz="2000" dirty="0">
                <a:latin typeface="Arial" panose="020B0604020202020204" pitchFamily="34" charset="0"/>
                <a:ea typeface="ＭＳ Ｐゴシック" charset="0"/>
                <a:cs typeface="Arial" panose="020B0604020202020204" pitchFamily="34" charset="0"/>
                <a:sym typeface="Bebas Neue" charset="0"/>
              </a:rPr>
              <a:t>”</a:t>
            </a:r>
            <a:endParaRPr lang="id-ID" sz="2000" dirty="0">
              <a:latin typeface="Arial" panose="020B0604020202020204" pitchFamily="34" charset="0"/>
              <a:ea typeface="ＭＳ Ｐゴシック" charset="0"/>
              <a:cs typeface="Arial" panose="020B0604020202020204" pitchFamily="34" charset="0"/>
              <a:sym typeface="Bebas Neue" charset="0"/>
            </a:endParaRPr>
          </a:p>
        </p:txBody>
      </p:sp>
      <p:pic>
        <p:nvPicPr>
          <p:cNvPr id="10" name="Picture 9">
            <a:extLst>
              <a:ext uri="{FF2B5EF4-FFF2-40B4-BE49-F238E27FC236}">
                <a16:creationId xmlns:a16="http://schemas.microsoft.com/office/drawing/2014/main" id="{16EDFF2B-2F10-4D35-A948-EFA6195E87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3554" y="415139"/>
            <a:ext cx="1423325" cy="313621"/>
          </a:xfrm>
          <a:prstGeom prst="rect">
            <a:avLst/>
          </a:prstGeom>
        </p:spPr>
      </p:pic>
      <p:sp>
        <p:nvSpPr>
          <p:cNvPr id="11" name="TextBox 10">
            <a:extLst>
              <a:ext uri="{FF2B5EF4-FFF2-40B4-BE49-F238E27FC236}">
                <a16:creationId xmlns:a16="http://schemas.microsoft.com/office/drawing/2014/main" id="{BA9FCE29-6E9C-4A2C-AB73-9903C20DC9E1}"/>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787044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fade">
                                      <p:cBhvr>
                                        <p:cTn id="12" dur="1000"/>
                                        <p:tgtEl>
                                          <p:spTgt spid="15">
                                            <p:txEl>
                                              <p:pRg st="0" end="0"/>
                                            </p:txEl>
                                          </p:spTgt>
                                        </p:tgtEl>
                                      </p:cBhvr>
                                    </p:animEffect>
                                    <p:anim calcmode="lin" valueType="num">
                                      <p:cBhvr>
                                        <p:cTn id="13"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1000"/>
                                        <p:tgtEl>
                                          <p:spTgt spid="15">
                                            <p:txEl>
                                              <p:pRg st="1" end="1"/>
                                            </p:txEl>
                                          </p:spTgt>
                                        </p:tgtEl>
                                      </p:cBhvr>
                                    </p:animEffect>
                                    <p:anim calcmode="lin" valueType="num">
                                      <p:cBhvr>
                                        <p:cTn id="20"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5">
                                            <p:txEl>
                                              <p:pRg st="2" end="2"/>
                                            </p:txEl>
                                          </p:spTgt>
                                        </p:tgtEl>
                                        <p:attrNameLst>
                                          <p:attrName>style.visibility</p:attrName>
                                        </p:attrNameLst>
                                      </p:cBhvr>
                                      <p:to>
                                        <p:strVal val="visible"/>
                                      </p:to>
                                    </p:set>
                                    <p:animEffect transition="in" filter="fade">
                                      <p:cBhvr>
                                        <p:cTn id="26" dur="1000"/>
                                        <p:tgtEl>
                                          <p:spTgt spid="15">
                                            <p:txEl>
                                              <p:pRg st="2" end="2"/>
                                            </p:txEl>
                                          </p:spTgt>
                                        </p:tgtEl>
                                      </p:cBhvr>
                                    </p:animEffect>
                                    <p:anim calcmode="lin" valueType="num">
                                      <p:cBhvr>
                                        <p:cTn id="27"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1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oogle Shape;736;p41">
            <a:extLst>
              <a:ext uri="{FF2B5EF4-FFF2-40B4-BE49-F238E27FC236}">
                <a16:creationId xmlns:a16="http://schemas.microsoft.com/office/drawing/2014/main" id="{0D437194-CC64-E125-1D84-F870BE2ADB1F}"/>
              </a:ext>
            </a:extLst>
          </p:cNvPr>
          <p:cNvGrpSpPr/>
          <p:nvPr/>
        </p:nvGrpSpPr>
        <p:grpSpPr>
          <a:xfrm>
            <a:off x="5984252" y="2350064"/>
            <a:ext cx="1320806" cy="1320806"/>
            <a:chOff x="1662975" y="1078284"/>
            <a:chExt cx="666300" cy="666300"/>
          </a:xfrm>
        </p:grpSpPr>
        <p:sp>
          <p:nvSpPr>
            <p:cNvPr id="11" name="Google Shape;737;p41">
              <a:extLst>
                <a:ext uri="{FF2B5EF4-FFF2-40B4-BE49-F238E27FC236}">
                  <a16:creationId xmlns:a16="http://schemas.microsoft.com/office/drawing/2014/main" id="{1957EE2E-E7CE-614E-C10E-DC8DF119D054}"/>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738;p41">
              <a:extLst>
                <a:ext uri="{FF2B5EF4-FFF2-40B4-BE49-F238E27FC236}">
                  <a16:creationId xmlns:a16="http://schemas.microsoft.com/office/drawing/2014/main" id="{993952B6-7433-48EF-A001-6F164DD19976}"/>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 name="Google Shape;739;p41">
            <a:extLst>
              <a:ext uri="{FF2B5EF4-FFF2-40B4-BE49-F238E27FC236}">
                <a16:creationId xmlns:a16="http://schemas.microsoft.com/office/drawing/2014/main" id="{4AE6E886-8C0F-E125-F403-299ED87B0CE1}"/>
              </a:ext>
            </a:extLst>
          </p:cNvPr>
          <p:cNvSpPr txBox="1">
            <a:spLocks/>
          </p:cNvSpPr>
          <p:nvPr/>
        </p:nvSpPr>
        <p:spPr>
          <a:xfrm>
            <a:off x="3575720" y="3765514"/>
            <a:ext cx="6264696" cy="1104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Exo 2"/>
              <a:buNone/>
              <a:defRPr sz="6700" b="1" i="0" u="none" strike="noStrike" cap="none">
                <a:solidFill>
                  <a:schemeClr val="accent5"/>
                </a:solidFill>
                <a:latin typeface="Exo 2"/>
                <a:ea typeface="Exo 2"/>
                <a:cs typeface="Exo 2"/>
                <a:sym typeface="Exo 2"/>
              </a:defRPr>
            </a:lvl1pPr>
            <a:lvl2pPr marR="0" lvl="1"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3600"/>
              <a:buFont typeface="Exo 2"/>
              <a:buNone/>
              <a:defRPr sz="3600" b="1" i="0" u="none" strike="noStrike" cap="none">
                <a:solidFill>
                  <a:schemeClr val="dk1"/>
                </a:solidFill>
                <a:latin typeface="Exo 2"/>
                <a:ea typeface="Exo 2"/>
                <a:cs typeface="Exo 2"/>
                <a:sym typeface="Exo 2"/>
              </a:defRPr>
            </a:lvl9pPr>
          </a:lstStyle>
          <a:p>
            <a:r>
              <a:rPr lang="en-US" altLang="ko-KR" sz="2800" dirty="0" err="1">
                <a:solidFill>
                  <a:schemeClr val="tx1">
                    <a:lumMod val="75000"/>
                    <a:lumOff val="25000"/>
                  </a:schemeClr>
                </a:solidFill>
              </a:rPr>
              <a:t>Perencanaan</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Pajak</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untuk</a:t>
            </a:r>
            <a:r>
              <a:rPr lang="en-US" altLang="ko-KR" sz="2800" dirty="0">
                <a:solidFill>
                  <a:schemeClr val="tx1">
                    <a:lumMod val="75000"/>
                    <a:lumOff val="25000"/>
                  </a:schemeClr>
                </a:solidFill>
              </a:rPr>
              <a:t> Orang </a:t>
            </a:r>
            <a:r>
              <a:rPr lang="en-US" altLang="ko-KR" sz="2800" dirty="0" err="1">
                <a:solidFill>
                  <a:schemeClr val="tx1">
                    <a:lumMod val="75000"/>
                    <a:lumOff val="25000"/>
                  </a:schemeClr>
                </a:solidFill>
              </a:rPr>
              <a:t>Pribadi</a:t>
            </a:r>
            <a:r>
              <a:rPr lang="en-US" altLang="ko-KR" sz="2800" dirty="0">
                <a:solidFill>
                  <a:schemeClr val="tx1">
                    <a:lumMod val="75000"/>
                    <a:lumOff val="25000"/>
                  </a:schemeClr>
                </a:solidFill>
              </a:rPr>
              <a:t> &amp; Update </a:t>
            </a:r>
            <a:r>
              <a:rPr lang="en-US" altLang="ko-KR" sz="2800" dirty="0" err="1">
                <a:solidFill>
                  <a:schemeClr val="tx1">
                    <a:lumMod val="75000"/>
                    <a:lumOff val="25000"/>
                  </a:schemeClr>
                </a:solidFill>
              </a:rPr>
              <a:t>Peraturan</a:t>
            </a:r>
            <a:r>
              <a:rPr lang="en-US" altLang="ko-KR" sz="2800" dirty="0">
                <a:solidFill>
                  <a:schemeClr val="tx1">
                    <a:lumMod val="75000"/>
                    <a:lumOff val="25000"/>
                  </a:schemeClr>
                </a:solidFill>
              </a:rPr>
              <a:t> </a:t>
            </a:r>
            <a:r>
              <a:rPr lang="en-US" altLang="ko-KR" sz="2800" dirty="0" err="1">
                <a:solidFill>
                  <a:schemeClr val="tx1">
                    <a:lumMod val="75000"/>
                    <a:lumOff val="25000"/>
                  </a:schemeClr>
                </a:solidFill>
              </a:rPr>
              <a:t>Terbaru</a:t>
            </a:r>
            <a:endParaRPr lang="en-ID" sz="2800" kern="0" dirty="0">
              <a:solidFill>
                <a:schemeClr val="tx1"/>
              </a:solidFill>
              <a:latin typeface="Times New Roman" panose="02020603050405020304" pitchFamily="18" charset="0"/>
              <a:cs typeface="Times New Roman" panose="02020603050405020304" pitchFamily="18" charset="0"/>
            </a:endParaRPr>
          </a:p>
        </p:txBody>
      </p:sp>
      <p:sp>
        <p:nvSpPr>
          <p:cNvPr id="14" name="Google Shape;741;p41">
            <a:extLst>
              <a:ext uri="{FF2B5EF4-FFF2-40B4-BE49-F238E27FC236}">
                <a16:creationId xmlns:a16="http://schemas.microsoft.com/office/drawing/2014/main" id="{F0437AFE-BE49-37D1-9A85-68DE654F6405}"/>
              </a:ext>
            </a:extLst>
          </p:cNvPr>
          <p:cNvSpPr txBox="1">
            <a:spLocks/>
          </p:cNvSpPr>
          <p:nvPr/>
        </p:nvSpPr>
        <p:spPr>
          <a:xfrm>
            <a:off x="6075705" y="2624365"/>
            <a:ext cx="1137900" cy="772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Exo 2"/>
              <a:buNone/>
              <a:defRPr sz="6000" b="1" i="0" u="none" strike="noStrike" cap="none">
                <a:solidFill>
                  <a:schemeClr val="dk2"/>
                </a:solidFill>
                <a:latin typeface="Exo 2"/>
                <a:ea typeface="Exo 2"/>
                <a:cs typeface="Exo 2"/>
                <a:sym typeface="Exo 2"/>
              </a:defRPr>
            </a:lvl1pPr>
            <a:lvl2pPr marR="0" lvl="1"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3000"/>
              <a:buFont typeface="Exo 2"/>
              <a:buNone/>
              <a:tabLst/>
              <a:defRPr/>
            </a:pPr>
            <a:r>
              <a:rPr kumimoji="0" lang="en" sz="6000" b="1" i="0" u="none" strike="noStrike" kern="0" cap="none" spc="0" normalizeH="0" baseline="0" noProof="0" dirty="0">
                <a:ln>
                  <a:noFill/>
                </a:ln>
                <a:solidFill>
                  <a:srgbClr val="50443F"/>
                </a:solidFill>
                <a:effectLst/>
                <a:uLnTx/>
                <a:uFillTx/>
                <a:latin typeface="Exo 2"/>
                <a:sym typeface="Exo 2"/>
              </a:rPr>
              <a:t>04</a:t>
            </a:r>
          </a:p>
        </p:txBody>
      </p:sp>
      <p:pic>
        <p:nvPicPr>
          <p:cNvPr id="7" name="Picture 6">
            <a:extLst>
              <a:ext uri="{FF2B5EF4-FFF2-40B4-BE49-F238E27FC236}">
                <a16:creationId xmlns:a16="http://schemas.microsoft.com/office/drawing/2014/main" id="{A7765C67-AB7B-4951-87C4-336A607A13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188640"/>
            <a:ext cx="1423325" cy="313621"/>
          </a:xfrm>
          <a:prstGeom prst="rect">
            <a:avLst/>
          </a:prstGeom>
        </p:spPr>
      </p:pic>
      <p:sp>
        <p:nvSpPr>
          <p:cNvPr id="8" name="TextBox 7">
            <a:extLst>
              <a:ext uri="{FF2B5EF4-FFF2-40B4-BE49-F238E27FC236}">
                <a16:creationId xmlns:a16="http://schemas.microsoft.com/office/drawing/2014/main" id="{F02AE711-733A-429C-AB57-0F25D54862D9}"/>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3639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p:cNvSpPr>
          <p:nvPr/>
        </p:nvSpPr>
        <p:spPr bwMode="auto">
          <a:xfrm>
            <a:off x="1232945" y="402398"/>
            <a:ext cx="9005230" cy="87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sz="2400" b="1" dirty="0" err="1">
                <a:solidFill>
                  <a:srgbClr val="3F3F3F"/>
                </a:solidFill>
                <a:latin typeface="Arial Black" panose="020B0A04020102020204" pitchFamily="34" charset="0"/>
                <a:ea typeface="ＭＳ Ｐゴシック" charset="0"/>
                <a:cs typeface="ＭＳ Ｐゴシック" charset="0"/>
                <a:sym typeface="Bebas Neue" charset="0"/>
              </a:rPr>
              <a:t>Beberapa</a:t>
            </a:r>
            <a:r>
              <a:rPr lang="en-US" sz="2400" b="1" dirty="0">
                <a:solidFill>
                  <a:srgbClr val="3F3F3F"/>
                </a:solidFill>
                <a:latin typeface="Arial Black" panose="020B0A04020102020204" pitchFamily="34" charset="0"/>
                <a:ea typeface="ＭＳ Ｐゴシック" charset="0"/>
                <a:cs typeface="ＭＳ Ｐゴシック" charset="0"/>
                <a:sym typeface="Bebas Neue" charset="0"/>
              </a:rPr>
              <a:t> </a:t>
            </a:r>
            <a:r>
              <a:rPr lang="en-US" sz="2400" b="1" dirty="0" err="1">
                <a:solidFill>
                  <a:srgbClr val="3F3F3F"/>
                </a:solidFill>
                <a:latin typeface="Arial Black" panose="020B0A04020102020204" pitchFamily="34" charset="0"/>
                <a:ea typeface="ＭＳ Ｐゴシック" charset="0"/>
                <a:cs typeface="ＭＳ Ｐゴシック" charset="0"/>
                <a:sym typeface="Bebas Neue" charset="0"/>
              </a:rPr>
              <a:t>hal</a:t>
            </a:r>
            <a:r>
              <a:rPr lang="en-US" sz="2400" b="1" dirty="0">
                <a:solidFill>
                  <a:srgbClr val="3F3F3F"/>
                </a:solidFill>
                <a:latin typeface="Arial Black" panose="020B0A04020102020204" pitchFamily="34" charset="0"/>
                <a:ea typeface="ＭＳ Ｐゴシック" charset="0"/>
                <a:cs typeface="ＭＳ Ｐゴシック" charset="0"/>
                <a:sym typeface="Bebas Neue" charset="0"/>
              </a:rPr>
              <a:t> yang </a:t>
            </a:r>
            <a:r>
              <a:rPr lang="en-US" sz="2400" b="1" dirty="0" err="1">
                <a:solidFill>
                  <a:srgbClr val="3F3F3F"/>
                </a:solidFill>
                <a:latin typeface="Arial Black" panose="020B0A04020102020204" pitchFamily="34" charset="0"/>
                <a:ea typeface="ＭＳ Ｐゴシック" charset="0"/>
                <a:cs typeface="ＭＳ Ｐゴシック" charset="0"/>
                <a:sym typeface="Bebas Neue" charset="0"/>
              </a:rPr>
              <a:t>perlu</a:t>
            </a:r>
            <a:r>
              <a:rPr lang="en-US" sz="2400" b="1" dirty="0">
                <a:solidFill>
                  <a:srgbClr val="3F3F3F"/>
                </a:solidFill>
                <a:latin typeface="Arial Black" panose="020B0A04020102020204" pitchFamily="34" charset="0"/>
                <a:ea typeface="ＭＳ Ｐゴシック" charset="0"/>
                <a:cs typeface="ＭＳ Ｐゴシック" charset="0"/>
                <a:sym typeface="Bebas Neue" charset="0"/>
              </a:rPr>
              <a:t> </a:t>
            </a:r>
            <a:r>
              <a:rPr lang="en-US" sz="2400" b="1" dirty="0" err="1">
                <a:solidFill>
                  <a:srgbClr val="3F3F3F"/>
                </a:solidFill>
                <a:latin typeface="Arial Black" panose="020B0A04020102020204" pitchFamily="34" charset="0"/>
                <a:ea typeface="ＭＳ Ｐゴシック" charset="0"/>
                <a:cs typeface="ＭＳ Ｐゴシック" charset="0"/>
                <a:sym typeface="Bebas Neue" charset="0"/>
              </a:rPr>
              <a:t>diperhatikan</a:t>
            </a:r>
            <a:endParaRPr lang="en-US" sz="2400" b="1" dirty="0">
              <a:solidFill>
                <a:srgbClr val="3F3F3F"/>
              </a:solidFill>
              <a:latin typeface="Arial Black" panose="020B0A04020102020204" pitchFamily="34" charset="0"/>
              <a:ea typeface="ＭＳ Ｐゴシック" charset="0"/>
              <a:cs typeface="ＭＳ Ｐゴシック" charset="0"/>
              <a:sym typeface="Bebas Neue" charset="0"/>
            </a:endParaRPr>
          </a:p>
        </p:txBody>
      </p:sp>
      <p:sp>
        <p:nvSpPr>
          <p:cNvPr id="7171" name="Oval 3"/>
          <p:cNvSpPr>
            <a:spLocks/>
          </p:cNvSpPr>
          <p:nvPr/>
        </p:nvSpPr>
        <p:spPr bwMode="auto">
          <a:xfrm>
            <a:off x="971550" y="1390650"/>
            <a:ext cx="95250" cy="95250"/>
          </a:xfrm>
          <a:prstGeom prst="ellipse">
            <a:avLst/>
          </a:prstGeom>
          <a:solidFill>
            <a:srgbClr val="D6DEE4"/>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7172" name="Oval 4"/>
          <p:cNvSpPr>
            <a:spLocks/>
          </p:cNvSpPr>
          <p:nvPr/>
        </p:nvSpPr>
        <p:spPr bwMode="auto">
          <a:xfrm>
            <a:off x="1123950" y="1390650"/>
            <a:ext cx="95250" cy="95250"/>
          </a:xfrm>
          <a:prstGeom prst="ellipse">
            <a:avLst/>
          </a:prstGeom>
          <a:solidFill>
            <a:srgbClr val="D6DEE4"/>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7173" name="Oval 5"/>
          <p:cNvSpPr>
            <a:spLocks/>
          </p:cNvSpPr>
          <p:nvPr/>
        </p:nvSpPr>
        <p:spPr bwMode="auto">
          <a:xfrm>
            <a:off x="1276350" y="1390650"/>
            <a:ext cx="95250" cy="95250"/>
          </a:xfrm>
          <a:prstGeom prst="ellipse">
            <a:avLst/>
          </a:prstGeom>
          <a:solidFill>
            <a:srgbClr val="D6DEE4"/>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grpSp>
        <p:nvGrpSpPr>
          <p:cNvPr id="7" name="Group 6"/>
          <p:cNvGrpSpPr/>
          <p:nvPr/>
        </p:nvGrpSpPr>
        <p:grpSpPr>
          <a:xfrm>
            <a:off x="1971216" y="1538059"/>
            <a:ext cx="7545164" cy="745332"/>
            <a:chOff x="1854200" y="4451350"/>
            <a:chExt cx="15090328" cy="1490663"/>
          </a:xfrm>
        </p:grpSpPr>
        <p:sp>
          <p:nvSpPr>
            <p:cNvPr id="7179" name="Rectangle 11"/>
            <p:cNvSpPr>
              <a:spLocks/>
            </p:cNvSpPr>
            <p:nvPr/>
          </p:nvSpPr>
          <p:spPr bwMode="auto">
            <a:xfrm>
              <a:off x="3695056" y="4451350"/>
              <a:ext cx="13249472"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sz="2400" b="1" dirty="0" err="1">
                  <a:solidFill>
                    <a:srgbClr val="323E4A"/>
                  </a:solidFill>
                  <a:latin typeface="Source Sans Pro" charset="0"/>
                  <a:ea typeface="ＭＳ Ｐゴシック" charset="0"/>
                  <a:cs typeface="Source Sans Pro" charset="0"/>
                  <a:sym typeface="Source Sans Pro" charset="0"/>
                </a:rPr>
                <a:t>Pahami</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penghasilan</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dari</a:t>
              </a:r>
              <a:r>
                <a:rPr lang="en-US" sz="2400" b="1" dirty="0">
                  <a:solidFill>
                    <a:srgbClr val="323E4A"/>
                  </a:solidFill>
                  <a:latin typeface="Source Sans Pro" charset="0"/>
                  <a:ea typeface="ＭＳ Ｐゴシック" charset="0"/>
                  <a:cs typeface="Source Sans Pro" charset="0"/>
                  <a:sym typeface="Source Sans Pro" charset="0"/>
                </a:rPr>
                <a:t> asset yang </a:t>
              </a:r>
              <a:r>
                <a:rPr lang="en-US" sz="2400" b="1" dirty="0" err="1">
                  <a:solidFill>
                    <a:srgbClr val="323E4A"/>
                  </a:solidFill>
                  <a:latin typeface="Source Sans Pro" charset="0"/>
                  <a:ea typeface="ＭＳ Ｐゴシック" charset="0"/>
                  <a:cs typeface="Source Sans Pro" charset="0"/>
                  <a:sym typeface="Source Sans Pro" charset="0"/>
                </a:rPr>
                <a:t>anda</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miliki</a:t>
              </a:r>
              <a:endParaRPr lang="en-US" sz="2400" b="1" dirty="0">
                <a:solidFill>
                  <a:srgbClr val="839494"/>
                </a:solidFill>
                <a:latin typeface="Source Sans Pro" charset="0"/>
                <a:ea typeface="ＭＳ Ｐゴシック" charset="0"/>
                <a:cs typeface="Source Sans Pro" charset="0"/>
                <a:sym typeface="Source Sans Pro" charset="0"/>
              </a:endParaRPr>
            </a:p>
          </p:txBody>
        </p:sp>
        <p:grpSp>
          <p:nvGrpSpPr>
            <p:cNvPr id="6" name="Group 5"/>
            <p:cNvGrpSpPr/>
            <p:nvPr/>
          </p:nvGrpSpPr>
          <p:grpSpPr>
            <a:xfrm>
              <a:off x="1854200" y="4468813"/>
              <a:ext cx="1473200" cy="1473200"/>
              <a:chOff x="1854200" y="4468813"/>
              <a:chExt cx="1473200" cy="1473200"/>
            </a:xfrm>
          </p:grpSpPr>
          <p:sp>
            <p:nvSpPr>
              <p:cNvPr id="7178" name="Oval 10"/>
              <p:cNvSpPr>
                <a:spLocks/>
              </p:cNvSpPr>
              <p:nvPr/>
            </p:nvSpPr>
            <p:spPr bwMode="auto">
              <a:xfrm>
                <a:off x="1854200" y="4468813"/>
                <a:ext cx="1473200" cy="1473200"/>
              </a:xfrm>
              <a:prstGeom prst="ellipse">
                <a:avLst/>
              </a:prstGeom>
              <a:solidFill>
                <a:schemeClr val="accent4"/>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7192" name="Rectangle 24"/>
              <p:cNvSpPr>
                <a:spLocks/>
              </p:cNvSpPr>
              <p:nvPr/>
            </p:nvSpPr>
            <p:spPr bwMode="auto">
              <a:xfrm>
                <a:off x="2408336" y="4721849"/>
                <a:ext cx="307776" cy="81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b">
                <a:spAutoFit/>
              </a:bodyPr>
              <a:lstStyle/>
              <a:p>
                <a:pPr algn="just" defTabSz="457200" fontAlgn="base">
                  <a:lnSpc>
                    <a:spcPct val="120000"/>
                  </a:lnSpc>
                  <a:spcBef>
                    <a:spcPct val="0"/>
                  </a:spcBef>
                  <a:spcAft>
                    <a:spcPct val="0"/>
                  </a:spcAft>
                  <a:defRPr/>
                </a:pPr>
                <a:r>
                  <a:rPr lang="en-US" sz="2400" dirty="0">
                    <a:solidFill>
                      <a:srgbClr val="FFFEFE"/>
                    </a:solidFill>
                    <a:latin typeface="FontAwesome" charset="0"/>
                    <a:ea typeface="ＭＳ Ｐゴシック" charset="0"/>
                    <a:cs typeface="FontAwesome" charset="0"/>
                    <a:sym typeface="FontAwesome" charset="0"/>
                  </a:rPr>
                  <a:t></a:t>
                </a:r>
              </a:p>
            </p:txBody>
          </p:sp>
        </p:grpSp>
      </p:grpSp>
      <p:sp>
        <p:nvSpPr>
          <p:cNvPr id="3" name="Slide Number Placeholder 2"/>
          <p:cNvSpPr>
            <a:spLocks noGrp="1"/>
          </p:cNvSpPr>
          <p:nvPr>
            <p:ph type="sldNum" sz="quarter" idx="10"/>
          </p:nvPr>
        </p:nvSpPr>
        <p:spPr>
          <a:xfrm>
            <a:off x="5695678" y="207904"/>
            <a:ext cx="179536" cy="184666"/>
          </a:xfrm>
        </p:spPr>
        <p:txBody>
          <a:bodyPr/>
          <a:lstStyle/>
          <a:p>
            <a:pPr defTabSz="457200" fontAlgn="base">
              <a:spcBef>
                <a:spcPct val="0"/>
              </a:spcBef>
              <a:spcAft>
                <a:spcPct val="0"/>
              </a:spcAft>
              <a:defRPr/>
            </a:pPr>
            <a:fld id="{FA7B7BEA-FF61-5044-8584-9B239E5827BF}" type="slidenum">
              <a:rPr lang="en-US">
                <a:solidFill>
                  <a:srgbClr val="FFFFFF"/>
                </a:solidFill>
                <a:sym typeface="Gill Sans" charset="0"/>
              </a:rPr>
              <a:pPr defTabSz="457200" fontAlgn="base">
                <a:spcBef>
                  <a:spcPct val="0"/>
                </a:spcBef>
                <a:spcAft>
                  <a:spcPct val="0"/>
                </a:spcAft>
                <a:defRPr/>
              </a:pPr>
              <a:t>33</a:t>
            </a:fld>
            <a:endParaRPr lang="en-US" dirty="0">
              <a:solidFill>
                <a:srgbClr val="FFFFFF"/>
              </a:solidFill>
              <a:sym typeface="Gill Sans" charset="0"/>
            </a:endParaRPr>
          </a:p>
        </p:txBody>
      </p:sp>
      <p:grpSp>
        <p:nvGrpSpPr>
          <p:cNvPr id="8" name="Group 7"/>
          <p:cNvGrpSpPr/>
          <p:nvPr/>
        </p:nvGrpSpPr>
        <p:grpSpPr>
          <a:xfrm>
            <a:off x="1971216" y="2603619"/>
            <a:ext cx="8949888" cy="742950"/>
            <a:chOff x="1854200" y="6959600"/>
            <a:chExt cx="17581801" cy="1485900"/>
          </a:xfrm>
        </p:grpSpPr>
        <p:sp>
          <p:nvSpPr>
            <p:cNvPr id="7175" name="Rectangle 7"/>
            <p:cNvSpPr>
              <a:spLocks/>
            </p:cNvSpPr>
            <p:nvPr/>
          </p:nvSpPr>
          <p:spPr bwMode="auto">
            <a:xfrm>
              <a:off x="3629312" y="6959600"/>
              <a:ext cx="15806689"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sz="2400" b="1" dirty="0" err="1">
                  <a:solidFill>
                    <a:srgbClr val="323E4A"/>
                  </a:solidFill>
                  <a:latin typeface="Source Sans Pro" charset="0"/>
                  <a:ea typeface="ＭＳ Ｐゴシック" charset="0"/>
                  <a:cs typeface="Source Sans Pro" charset="0"/>
                  <a:sym typeface="Source Sans Pro" charset="0"/>
                </a:rPr>
                <a:t>Perhitungkan</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secara</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tepat</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pemilihan</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tarif</a:t>
              </a:r>
              <a:r>
                <a:rPr lang="en-US" sz="2400" b="1" dirty="0">
                  <a:solidFill>
                    <a:srgbClr val="323E4A"/>
                  </a:solidFill>
                  <a:latin typeface="Source Sans Pro" charset="0"/>
                  <a:ea typeface="ＭＳ Ｐゴシック" charset="0"/>
                  <a:cs typeface="Source Sans Pro" charset="0"/>
                  <a:sym typeface="Source Sans Pro" charset="0"/>
                </a:rPr>
                <a:t> normal / UMKM</a:t>
              </a:r>
              <a:endParaRPr lang="en-US" sz="2400" b="1" dirty="0">
                <a:solidFill>
                  <a:srgbClr val="839494"/>
                </a:solidFill>
                <a:latin typeface="Source Sans Pro" charset="0"/>
                <a:ea typeface="ＭＳ Ｐゴシック" charset="0"/>
                <a:cs typeface="Source Sans Pro" charset="0"/>
                <a:sym typeface="Source Sans Pro" charset="0"/>
              </a:endParaRPr>
            </a:p>
          </p:txBody>
        </p:sp>
        <p:grpSp>
          <p:nvGrpSpPr>
            <p:cNvPr id="5" name="Group 4"/>
            <p:cNvGrpSpPr/>
            <p:nvPr/>
          </p:nvGrpSpPr>
          <p:grpSpPr>
            <a:xfrm>
              <a:off x="1854200" y="6972300"/>
              <a:ext cx="1473200" cy="1473200"/>
              <a:chOff x="1854200" y="6972300"/>
              <a:chExt cx="1473200" cy="1473200"/>
            </a:xfrm>
          </p:grpSpPr>
          <p:sp>
            <p:nvSpPr>
              <p:cNvPr id="7174" name="Oval 6"/>
              <p:cNvSpPr>
                <a:spLocks/>
              </p:cNvSpPr>
              <p:nvPr/>
            </p:nvSpPr>
            <p:spPr bwMode="auto">
              <a:xfrm>
                <a:off x="1854200" y="6972300"/>
                <a:ext cx="1473200" cy="1473200"/>
              </a:xfrm>
              <a:prstGeom prst="ellipse">
                <a:avLst/>
              </a:prstGeom>
              <a:solidFill>
                <a:schemeClr val="accent2">
                  <a:lumMod val="75000"/>
                </a:schemeClr>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36" name="Rectangle 24"/>
              <p:cNvSpPr>
                <a:spLocks/>
              </p:cNvSpPr>
              <p:nvPr/>
            </p:nvSpPr>
            <p:spPr bwMode="auto">
              <a:xfrm>
                <a:off x="2412050" y="7273636"/>
                <a:ext cx="307776" cy="81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b">
                <a:spAutoFit/>
              </a:bodyPr>
              <a:lstStyle/>
              <a:p>
                <a:pPr algn="just" defTabSz="457200" fontAlgn="base">
                  <a:lnSpc>
                    <a:spcPct val="120000"/>
                  </a:lnSpc>
                  <a:spcBef>
                    <a:spcPct val="0"/>
                  </a:spcBef>
                  <a:spcAft>
                    <a:spcPct val="0"/>
                  </a:spcAft>
                  <a:defRPr/>
                </a:pPr>
                <a:r>
                  <a:rPr lang="en-US" sz="2400" dirty="0">
                    <a:solidFill>
                      <a:srgbClr val="FFFEFE"/>
                    </a:solidFill>
                    <a:latin typeface="FontAwesome" charset="0"/>
                    <a:ea typeface="ＭＳ Ｐゴシック" charset="0"/>
                    <a:cs typeface="FontAwesome" charset="0"/>
                    <a:sym typeface="FontAwesome" charset="0"/>
                  </a:rPr>
                  <a:t></a:t>
                </a:r>
              </a:p>
            </p:txBody>
          </p:sp>
        </p:grpSp>
      </p:grpSp>
      <p:grpSp>
        <p:nvGrpSpPr>
          <p:cNvPr id="12" name="Group 11">
            <a:extLst>
              <a:ext uri="{FF2B5EF4-FFF2-40B4-BE49-F238E27FC236}">
                <a16:creationId xmlns:a16="http://schemas.microsoft.com/office/drawing/2014/main" id="{09895F23-9416-C22E-807C-5CB124AF6E26}"/>
              </a:ext>
            </a:extLst>
          </p:cNvPr>
          <p:cNvGrpSpPr/>
          <p:nvPr/>
        </p:nvGrpSpPr>
        <p:grpSpPr>
          <a:xfrm>
            <a:off x="1963196" y="3680167"/>
            <a:ext cx="10402117" cy="856288"/>
            <a:chOff x="1854200" y="4229438"/>
            <a:chExt cx="20804234" cy="1712575"/>
          </a:xfrm>
        </p:grpSpPr>
        <p:sp>
          <p:nvSpPr>
            <p:cNvPr id="13" name="Rectangle 11">
              <a:extLst>
                <a:ext uri="{FF2B5EF4-FFF2-40B4-BE49-F238E27FC236}">
                  <a16:creationId xmlns:a16="http://schemas.microsoft.com/office/drawing/2014/main" id="{F119EBA3-6E5B-7241-87FC-BBDCA58683AC}"/>
                </a:ext>
              </a:extLst>
            </p:cNvPr>
            <p:cNvSpPr>
              <a:spLocks/>
            </p:cNvSpPr>
            <p:nvPr/>
          </p:nvSpPr>
          <p:spPr bwMode="auto">
            <a:xfrm>
              <a:off x="3704290" y="4229438"/>
              <a:ext cx="18954144" cy="139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sz="2400" b="1" dirty="0">
                  <a:solidFill>
                    <a:srgbClr val="323E4A"/>
                  </a:solidFill>
                  <a:latin typeface="Source Sans Pro" charset="0"/>
                  <a:ea typeface="ＭＳ Ｐゴシック" charset="0"/>
                  <a:cs typeface="Source Sans Pro" charset="0"/>
                  <a:sym typeface="Source Sans Pro" charset="0"/>
                </a:rPr>
                <a:t>Jika </a:t>
              </a:r>
              <a:r>
                <a:rPr lang="en-US" sz="2400" b="1" dirty="0" err="1">
                  <a:solidFill>
                    <a:srgbClr val="323E4A"/>
                  </a:solidFill>
                  <a:latin typeface="Source Sans Pro" charset="0"/>
                  <a:ea typeface="ＭＳ Ｐゴシック" charset="0"/>
                  <a:cs typeface="Source Sans Pro" charset="0"/>
                  <a:sym typeface="Source Sans Pro" charset="0"/>
                </a:rPr>
                <a:t>anda</a:t>
              </a:r>
              <a:r>
                <a:rPr lang="en-US" sz="2400" b="1" dirty="0">
                  <a:solidFill>
                    <a:srgbClr val="323E4A"/>
                  </a:solidFill>
                  <a:latin typeface="Source Sans Pro" charset="0"/>
                  <a:ea typeface="ＭＳ Ｐゴシック" charset="0"/>
                  <a:cs typeface="Source Sans Pro" charset="0"/>
                  <a:sym typeface="Source Sans Pro" charset="0"/>
                </a:rPr>
                <a:t> UMKM, </a:t>
              </a:r>
              <a:r>
                <a:rPr lang="en-US" sz="2400" b="1" dirty="0" err="1">
                  <a:solidFill>
                    <a:srgbClr val="323E4A"/>
                  </a:solidFill>
                  <a:latin typeface="Source Sans Pro" charset="0"/>
                  <a:ea typeface="ＭＳ Ｐゴシック" charset="0"/>
                  <a:cs typeface="Source Sans Pro" charset="0"/>
                  <a:sym typeface="Source Sans Pro" charset="0"/>
                </a:rPr>
                <a:t>jika</a:t>
              </a:r>
              <a:r>
                <a:rPr lang="en-US" sz="2400" b="1" dirty="0">
                  <a:solidFill>
                    <a:srgbClr val="323E4A"/>
                  </a:solidFill>
                  <a:latin typeface="Source Sans Pro" charset="0"/>
                  <a:ea typeface="ＭＳ Ｐゴシック" charset="0"/>
                  <a:cs typeface="Source Sans Pro" charset="0"/>
                  <a:sym typeface="Source Sans Pro" charset="0"/>
                </a:rPr>
                <a:t> masa 7 </a:t>
              </a:r>
              <a:r>
                <a:rPr lang="en-US" sz="2400" b="1" dirty="0" err="1">
                  <a:solidFill>
                    <a:srgbClr val="323E4A"/>
                  </a:solidFill>
                  <a:latin typeface="Source Sans Pro" charset="0"/>
                  <a:ea typeface="ＭＳ Ｐゴシック" charset="0"/>
                  <a:cs typeface="Source Sans Pro" charset="0"/>
                  <a:sym typeface="Source Sans Pro" charset="0"/>
                </a:rPr>
                <a:t>tahun</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habis</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sebaiknya</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pakai</a:t>
              </a:r>
              <a:r>
                <a:rPr lang="en-US" sz="2400" b="1" dirty="0">
                  <a:solidFill>
                    <a:srgbClr val="323E4A"/>
                  </a:solidFill>
                  <a:latin typeface="Source Sans Pro" charset="0"/>
                  <a:ea typeface="ＭＳ Ｐゴシック" charset="0"/>
                  <a:cs typeface="Source Sans Pro" charset="0"/>
                  <a:sym typeface="Source Sans Pro" charset="0"/>
                </a:rPr>
                <a:t> badan</a:t>
              </a:r>
              <a:endParaRPr lang="en-US" sz="2400" b="1" dirty="0">
                <a:solidFill>
                  <a:srgbClr val="839494"/>
                </a:solidFill>
                <a:latin typeface="Source Sans Pro" charset="0"/>
                <a:ea typeface="ＭＳ Ｐゴシック" charset="0"/>
                <a:cs typeface="Source Sans Pro" charset="0"/>
                <a:sym typeface="Source Sans Pro" charset="0"/>
              </a:endParaRPr>
            </a:p>
          </p:txBody>
        </p:sp>
        <p:grpSp>
          <p:nvGrpSpPr>
            <p:cNvPr id="14" name="Group 13">
              <a:extLst>
                <a:ext uri="{FF2B5EF4-FFF2-40B4-BE49-F238E27FC236}">
                  <a16:creationId xmlns:a16="http://schemas.microsoft.com/office/drawing/2014/main" id="{2CAFD9E8-A700-880F-9FDF-588C72F67462}"/>
                </a:ext>
              </a:extLst>
            </p:cNvPr>
            <p:cNvGrpSpPr/>
            <p:nvPr/>
          </p:nvGrpSpPr>
          <p:grpSpPr>
            <a:xfrm>
              <a:off x="1854200" y="4468813"/>
              <a:ext cx="1473200" cy="1473200"/>
              <a:chOff x="1854200" y="4468813"/>
              <a:chExt cx="1473200" cy="1473200"/>
            </a:xfrm>
          </p:grpSpPr>
          <p:sp>
            <p:nvSpPr>
              <p:cNvPr id="15" name="Oval 10">
                <a:extLst>
                  <a:ext uri="{FF2B5EF4-FFF2-40B4-BE49-F238E27FC236}">
                    <a16:creationId xmlns:a16="http://schemas.microsoft.com/office/drawing/2014/main" id="{67FED48E-49FD-9D26-0018-2AD7F076800E}"/>
                  </a:ext>
                </a:extLst>
              </p:cNvPr>
              <p:cNvSpPr>
                <a:spLocks/>
              </p:cNvSpPr>
              <p:nvPr/>
            </p:nvSpPr>
            <p:spPr bwMode="auto">
              <a:xfrm>
                <a:off x="1854200" y="4468813"/>
                <a:ext cx="1473200" cy="1473200"/>
              </a:xfrm>
              <a:prstGeom prst="ellipse">
                <a:avLst/>
              </a:prstGeom>
              <a:solidFill>
                <a:schemeClr val="accent4"/>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16" name="Rectangle 24">
                <a:extLst>
                  <a:ext uri="{FF2B5EF4-FFF2-40B4-BE49-F238E27FC236}">
                    <a16:creationId xmlns:a16="http://schemas.microsoft.com/office/drawing/2014/main" id="{56D8CD03-D115-F942-8B37-AADCEFC91F00}"/>
                  </a:ext>
                </a:extLst>
              </p:cNvPr>
              <p:cNvSpPr>
                <a:spLocks/>
              </p:cNvSpPr>
              <p:nvPr/>
            </p:nvSpPr>
            <p:spPr bwMode="auto">
              <a:xfrm>
                <a:off x="2408336" y="4721849"/>
                <a:ext cx="307776" cy="81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b">
                <a:spAutoFit/>
              </a:bodyPr>
              <a:lstStyle/>
              <a:p>
                <a:pPr algn="just" defTabSz="457200" fontAlgn="base">
                  <a:lnSpc>
                    <a:spcPct val="120000"/>
                  </a:lnSpc>
                  <a:spcBef>
                    <a:spcPct val="0"/>
                  </a:spcBef>
                  <a:spcAft>
                    <a:spcPct val="0"/>
                  </a:spcAft>
                  <a:defRPr/>
                </a:pPr>
                <a:r>
                  <a:rPr lang="en-US" sz="2400" dirty="0">
                    <a:solidFill>
                      <a:srgbClr val="FFFEFE"/>
                    </a:solidFill>
                    <a:latin typeface="FontAwesome" charset="0"/>
                    <a:ea typeface="ＭＳ Ｐゴシック" charset="0"/>
                    <a:cs typeface="FontAwesome" charset="0"/>
                    <a:sym typeface="FontAwesome" charset="0"/>
                  </a:rPr>
                  <a:t></a:t>
                </a:r>
              </a:p>
            </p:txBody>
          </p:sp>
        </p:grpSp>
      </p:grpSp>
      <p:sp>
        <p:nvSpPr>
          <p:cNvPr id="17" name="Rectangle 11">
            <a:extLst>
              <a:ext uri="{FF2B5EF4-FFF2-40B4-BE49-F238E27FC236}">
                <a16:creationId xmlns:a16="http://schemas.microsoft.com/office/drawing/2014/main" id="{1217E89A-7B5C-DAD9-C973-107C7F57A05E}"/>
              </a:ext>
            </a:extLst>
          </p:cNvPr>
          <p:cNvSpPr>
            <a:spLocks/>
          </p:cNvSpPr>
          <p:nvPr/>
        </p:nvSpPr>
        <p:spPr bwMode="auto">
          <a:xfrm>
            <a:off x="2893956" y="1932001"/>
            <a:ext cx="6624736"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altLang="ko-KR" dirty="0">
                <a:latin typeface="Arial" pitchFamily="34" charset="0"/>
                <a:cs typeface="Arial" pitchFamily="34" charset="0"/>
              </a:rPr>
              <a:t>Ex: </a:t>
            </a:r>
            <a:r>
              <a:rPr lang="en-US" altLang="ko-KR" dirty="0" err="1">
                <a:latin typeface="Arial" pitchFamily="34" charset="0"/>
                <a:cs typeface="Arial" pitchFamily="34" charset="0"/>
              </a:rPr>
              <a:t>sewa</a:t>
            </a:r>
            <a:r>
              <a:rPr lang="en-US" altLang="ko-KR" dirty="0">
                <a:latin typeface="Arial" pitchFamily="34" charset="0"/>
                <a:cs typeface="Arial" pitchFamily="34" charset="0"/>
              </a:rPr>
              <a:t> </a:t>
            </a:r>
            <a:r>
              <a:rPr lang="en-US" altLang="ko-KR" dirty="0" err="1">
                <a:latin typeface="Arial" pitchFamily="34" charset="0"/>
                <a:cs typeface="Arial" pitchFamily="34" charset="0"/>
              </a:rPr>
              <a:t>bangunan</a:t>
            </a:r>
            <a:r>
              <a:rPr lang="en-US" altLang="ko-KR" dirty="0">
                <a:latin typeface="Arial" pitchFamily="34" charset="0"/>
                <a:cs typeface="Arial" pitchFamily="34" charset="0"/>
              </a:rPr>
              <a:t> yang </a:t>
            </a:r>
            <a:r>
              <a:rPr lang="en-US" altLang="ko-KR" dirty="0" err="1">
                <a:latin typeface="Arial" pitchFamily="34" charset="0"/>
                <a:cs typeface="Arial" pitchFamily="34" charset="0"/>
              </a:rPr>
              <a:t>dipakai</a:t>
            </a:r>
            <a:r>
              <a:rPr lang="en-US" altLang="ko-KR" dirty="0">
                <a:latin typeface="Arial" pitchFamily="34" charset="0"/>
                <a:cs typeface="Arial" pitchFamily="34" charset="0"/>
              </a:rPr>
              <a:t> CV/PT, </a:t>
            </a:r>
            <a:r>
              <a:rPr lang="en-US" altLang="ko-KR" dirty="0" err="1">
                <a:latin typeface="Arial" pitchFamily="34" charset="0"/>
                <a:cs typeface="Arial" pitchFamily="34" charset="0"/>
              </a:rPr>
              <a:t>bunga</a:t>
            </a:r>
            <a:r>
              <a:rPr lang="en-US" altLang="ko-KR" dirty="0">
                <a:latin typeface="Arial" pitchFamily="34" charset="0"/>
                <a:cs typeface="Arial" pitchFamily="34" charset="0"/>
              </a:rPr>
              <a:t> </a:t>
            </a:r>
            <a:r>
              <a:rPr lang="en-US" altLang="ko-KR" dirty="0" err="1">
                <a:latin typeface="Arial" pitchFamily="34" charset="0"/>
                <a:cs typeface="Arial" pitchFamily="34" charset="0"/>
              </a:rPr>
              <a:t>deposito</a:t>
            </a:r>
            <a:endParaRPr lang="en-US" dirty="0">
              <a:solidFill>
                <a:srgbClr val="839494"/>
              </a:solidFill>
              <a:latin typeface="Source Sans Pro" charset="0"/>
              <a:ea typeface="ＭＳ Ｐゴシック" charset="0"/>
              <a:cs typeface="Source Sans Pro" charset="0"/>
              <a:sym typeface="Source Sans Pro" charset="0"/>
            </a:endParaRPr>
          </a:p>
        </p:txBody>
      </p:sp>
      <p:sp>
        <p:nvSpPr>
          <p:cNvPr id="18" name="Rectangle 11">
            <a:extLst>
              <a:ext uri="{FF2B5EF4-FFF2-40B4-BE49-F238E27FC236}">
                <a16:creationId xmlns:a16="http://schemas.microsoft.com/office/drawing/2014/main" id="{29D7C9E7-7C36-8E3B-38AF-D7B99B0C302D}"/>
              </a:ext>
            </a:extLst>
          </p:cNvPr>
          <p:cNvSpPr>
            <a:spLocks/>
          </p:cNvSpPr>
          <p:nvPr/>
        </p:nvSpPr>
        <p:spPr bwMode="auto">
          <a:xfrm>
            <a:off x="2876484" y="3081594"/>
            <a:ext cx="6624736"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dirty="0">
                <a:latin typeface="Arial" pitchFamily="34" charset="0"/>
                <a:cs typeface="Arial" pitchFamily="34" charset="0"/>
                <a:sym typeface="Source Sans Pro" charset="0"/>
              </a:rPr>
              <a:t>Jika margin tipis, </a:t>
            </a:r>
            <a:r>
              <a:rPr lang="en-US" dirty="0" err="1">
                <a:latin typeface="Arial" pitchFamily="34" charset="0"/>
                <a:cs typeface="Arial" pitchFamily="34" charset="0"/>
                <a:sym typeface="Source Sans Pro" charset="0"/>
              </a:rPr>
              <a:t>sebaiknya</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pakai</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tarif</a:t>
            </a:r>
            <a:r>
              <a:rPr lang="en-US" dirty="0">
                <a:latin typeface="Arial" pitchFamily="34" charset="0"/>
                <a:cs typeface="Arial" pitchFamily="34" charset="0"/>
                <a:sym typeface="Source Sans Pro" charset="0"/>
              </a:rPr>
              <a:t> normal</a:t>
            </a:r>
            <a:endParaRPr lang="en-US" dirty="0">
              <a:solidFill>
                <a:srgbClr val="839494"/>
              </a:solidFill>
              <a:latin typeface="Source Sans Pro" charset="0"/>
              <a:ea typeface="ＭＳ Ｐゴシック" charset="0"/>
              <a:cs typeface="Source Sans Pro" charset="0"/>
              <a:sym typeface="Source Sans Pro" charset="0"/>
            </a:endParaRPr>
          </a:p>
        </p:txBody>
      </p:sp>
      <p:sp>
        <p:nvSpPr>
          <p:cNvPr id="19" name="Rectangle 11">
            <a:extLst>
              <a:ext uri="{FF2B5EF4-FFF2-40B4-BE49-F238E27FC236}">
                <a16:creationId xmlns:a16="http://schemas.microsoft.com/office/drawing/2014/main" id="{A875DD9C-5F75-5AB2-3B53-ED9021C77268}"/>
              </a:ext>
            </a:extLst>
          </p:cNvPr>
          <p:cNvSpPr>
            <a:spLocks/>
          </p:cNvSpPr>
          <p:nvPr/>
        </p:nvSpPr>
        <p:spPr bwMode="auto">
          <a:xfrm>
            <a:off x="2891644" y="4159514"/>
            <a:ext cx="6624736"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dirty="0">
                <a:latin typeface="Arial" pitchFamily="34" charset="0"/>
                <a:cs typeface="Arial" pitchFamily="34" charset="0"/>
                <a:sym typeface="Source Sans Pro" charset="0"/>
              </a:rPr>
              <a:t>Pada </a:t>
            </a:r>
            <a:r>
              <a:rPr lang="en-US" dirty="0" err="1">
                <a:latin typeface="Arial" pitchFamily="34" charset="0"/>
                <a:cs typeface="Arial" pitchFamily="34" charset="0"/>
                <a:sym typeface="Source Sans Pro" charset="0"/>
              </a:rPr>
              <a:t>akhirnya</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semua</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mengarah</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untuk</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pembukuan</a:t>
            </a:r>
            <a:r>
              <a:rPr lang="en-US" dirty="0">
                <a:latin typeface="Arial" pitchFamily="34" charset="0"/>
                <a:cs typeface="Arial" pitchFamily="34" charset="0"/>
                <a:sym typeface="Source Sans Pro" charset="0"/>
              </a:rPr>
              <a:t> dan </a:t>
            </a:r>
            <a:r>
              <a:rPr lang="en-US" dirty="0" err="1">
                <a:latin typeface="Arial" pitchFamily="34" charset="0"/>
                <a:cs typeface="Arial" pitchFamily="34" charset="0"/>
                <a:sym typeface="Source Sans Pro" charset="0"/>
              </a:rPr>
              <a:t>tarif</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progresif</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cenderung</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lebih</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besar</a:t>
            </a:r>
            <a:endParaRPr lang="en-US" dirty="0">
              <a:solidFill>
                <a:srgbClr val="839494"/>
              </a:solidFill>
              <a:latin typeface="Source Sans Pro" charset="0"/>
              <a:ea typeface="ＭＳ Ｐゴシック" charset="0"/>
              <a:cs typeface="Source Sans Pro" charset="0"/>
              <a:sym typeface="Source Sans Pro" charset="0"/>
            </a:endParaRPr>
          </a:p>
        </p:txBody>
      </p:sp>
      <p:grpSp>
        <p:nvGrpSpPr>
          <p:cNvPr id="2" name="Group 1">
            <a:extLst>
              <a:ext uri="{FF2B5EF4-FFF2-40B4-BE49-F238E27FC236}">
                <a16:creationId xmlns:a16="http://schemas.microsoft.com/office/drawing/2014/main" id="{E879405D-3D46-7761-CE68-24A40BD5B81B}"/>
              </a:ext>
            </a:extLst>
          </p:cNvPr>
          <p:cNvGrpSpPr/>
          <p:nvPr/>
        </p:nvGrpSpPr>
        <p:grpSpPr>
          <a:xfrm>
            <a:off x="1949330" y="4827190"/>
            <a:ext cx="8949888" cy="742950"/>
            <a:chOff x="1854200" y="6959600"/>
            <a:chExt cx="17581801" cy="1485900"/>
          </a:xfrm>
        </p:grpSpPr>
        <p:sp>
          <p:nvSpPr>
            <p:cNvPr id="4" name="Rectangle 7">
              <a:extLst>
                <a:ext uri="{FF2B5EF4-FFF2-40B4-BE49-F238E27FC236}">
                  <a16:creationId xmlns:a16="http://schemas.microsoft.com/office/drawing/2014/main" id="{B2A60491-FD57-558C-F7CF-ED1675C98CBF}"/>
                </a:ext>
              </a:extLst>
            </p:cNvPr>
            <p:cNvSpPr>
              <a:spLocks/>
            </p:cNvSpPr>
            <p:nvPr/>
          </p:nvSpPr>
          <p:spPr bwMode="auto">
            <a:xfrm>
              <a:off x="3629312" y="6959600"/>
              <a:ext cx="15806689"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sz="2400" b="1" dirty="0" err="1">
                  <a:solidFill>
                    <a:srgbClr val="323E4A"/>
                  </a:solidFill>
                  <a:latin typeface="Source Sans Pro" charset="0"/>
                  <a:ea typeface="ＭＳ Ｐゴシック" charset="0"/>
                  <a:cs typeface="Source Sans Pro" charset="0"/>
                  <a:sym typeface="Source Sans Pro" charset="0"/>
                </a:rPr>
                <a:t>Perhitungkan</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secara</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tepat</a:t>
              </a:r>
              <a:r>
                <a:rPr lang="en-US" sz="2400" b="1" dirty="0">
                  <a:solidFill>
                    <a:srgbClr val="323E4A"/>
                  </a:solidFill>
                  <a:latin typeface="Source Sans Pro" charset="0"/>
                  <a:ea typeface="ＭＳ Ｐゴシック" charset="0"/>
                  <a:cs typeface="Source Sans Pro" charset="0"/>
                  <a:sym typeface="Source Sans Pro" charset="0"/>
                </a:rPr>
                <a:t> </a:t>
              </a:r>
              <a:r>
                <a:rPr lang="en-US" sz="2400" b="1" dirty="0" err="1">
                  <a:solidFill>
                    <a:srgbClr val="323E4A"/>
                  </a:solidFill>
                  <a:latin typeface="Source Sans Pro" charset="0"/>
                  <a:ea typeface="ＭＳ Ｐゴシック" charset="0"/>
                  <a:cs typeface="Source Sans Pro" charset="0"/>
                  <a:sym typeface="Source Sans Pro" charset="0"/>
                </a:rPr>
                <a:t>pemilihan</a:t>
              </a:r>
              <a:r>
                <a:rPr lang="en-US" sz="2400" b="1" dirty="0">
                  <a:solidFill>
                    <a:srgbClr val="323E4A"/>
                  </a:solidFill>
                  <a:latin typeface="Source Sans Pro" charset="0"/>
                  <a:ea typeface="ＭＳ Ｐゴシック" charset="0"/>
                  <a:cs typeface="Source Sans Pro" charset="0"/>
                  <a:sym typeface="Source Sans Pro" charset="0"/>
                </a:rPr>
                <a:t> badan </a:t>
              </a:r>
              <a:r>
                <a:rPr lang="en-US" sz="2400" b="1" dirty="0" err="1">
                  <a:solidFill>
                    <a:srgbClr val="323E4A"/>
                  </a:solidFill>
                  <a:latin typeface="Source Sans Pro" charset="0"/>
                  <a:ea typeface="ＭＳ Ｐゴシック" charset="0"/>
                  <a:cs typeface="Source Sans Pro" charset="0"/>
                  <a:sym typeface="Source Sans Pro" charset="0"/>
                </a:rPr>
                <a:t>usaha</a:t>
              </a:r>
              <a:endParaRPr lang="en-US" sz="2400" b="1" dirty="0">
                <a:solidFill>
                  <a:srgbClr val="839494"/>
                </a:solidFill>
                <a:latin typeface="Source Sans Pro" charset="0"/>
                <a:ea typeface="ＭＳ Ｐゴシック" charset="0"/>
                <a:cs typeface="Source Sans Pro" charset="0"/>
                <a:sym typeface="Source Sans Pro" charset="0"/>
              </a:endParaRPr>
            </a:p>
          </p:txBody>
        </p:sp>
        <p:grpSp>
          <p:nvGrpSpPr>
            <p:cNvPr id="9" name="Group 8">
              <a:extLst>
                <a:ext uri="{FF2B5EF4-FFF2-40B4-BE49-F238E27FC236}">
                  <a16:creationId xmlns:a16="http://schemas.microsoft.com/office/drawing/2014/main" id="{CAC51D29-3AFE-B491-171B-0B82F99F3E0F}"/>
                </a:ext>
              </a:extLst>
            </p:cNvPr>
            <p:cNvGrpSpPr/>
            <p:nvPr/>
          </p:nvGrpSpPr>
          <p:grpSpPr>
            <a:xfrm>
              <a:off x="1854200" y="6972300"/>
              <a:ext cx="1473200" cy="1473200"/>
              <a:chOff x="1854200" y="6972300"/>
              <a:chExt cx="1473200" cy="1473200"/>
            </a:xfrm>
          </p:grpSpPr>
          <p:sp>
            <p:nvSpPr>
              <p:cNvPr id="10" name="Oval 6">
                <a:extLst>
                  <a:ext uri="{FF2B5EF4-FFF2-40B4-BE49-F238E27FC236}">
                    <a16:creationId xmlns:a16="http://schemas.microsoft.com/office/drawing/2014/main" id="{565A7045-1237-665F-A334-1A8FB7BE8556}"/>
                  </a:ext>
                </a:extLst>
              </p:cNvPr>
              <p:cNvSpPr>
                <a:spLocks/>
              </p:cNvSpPr>
              <p:nvPr/>
            </p:nvSpPr>
            <p:spPr bwMode="auto">
              <a:xfrm>
                <a:off x="1854200" y="6972300"/>
                <a:ext cx="1473200" cy="1473200"/>
              </a:xfrm>
              <a:prstGeom prst="ellipse">
                <a:avLst/>
              </a:prstGeom>
              <a:solidFill>
                <a:schemeClr val="accent2">
                  <a:lumMod val="75000"/>
                </a:schemeClr>
              </a:solidFill>
              <a:ln w="25400" cap="flat">
                <a:solidFill>
                  <a:schemeClr val="tx1">
                    <a:alpha val="0"/>
                  </a:schemeClr>
                </a:solidFill>
                <a:prstDash val="solid"/>
                <a:miter lim="800000"/>
                <a:headEnd type="none" w="med" len="med"/>
                <a:tailEnd type="none" w="med" len="med"/>
              </a:ln>
            </p:spPr>
            <p:txBody>
              <a:bodyPr lIns="0" tIns="0" rIns="0" bIns="0"/>
              <a:lstStyle/>
              <a:p>
                <a:pPr algn="ctr" defTabSz="457200" fontAlgn="base">
                  <a:spcBef>
                    <a:spcPct val="0"/>
                  </a:spcBef>
                  <a:spcAft>
                    <a:spcPct val="0"/>
                  </a:spcAft>
                  <a:defRPr/>
                </a:pPr>
                <a:endParaRPr lang="en-US" sz="2800">
                  <a:solidFill>
                    <a:srgbClr val="3F3F3F"/>
                  </a:solidFill>
                  <a:latin typeface="Gill Sans" charset="0"/>
                  <a:sym typeface="Gill Sans" charset="0"/>
                </a:endParaRPr>
              </a:p>
            </p:txBody>
          </p:sp>
          <p:sp>
            <p:nvSpPr>
              <p:cNvPr id="11" name="Rectangle 24">
                <a:extLst>
                  <a:ext uri="{FF2B5EF4-FFF2-40B4-BE49-F238E27FC236}">
                    <a16:creationId xmlns:a16="http://schemas.microsoft.com/office/drawing/2014/main" id="{9B86BB46-467C-1226-D787-28341D87AD36}"/>
                  </a:ext>
                </a:extLst>
              </p:cNvPr>
              <p:cNvSpPr>
                <a:spLocks/>
              </p:cNvSpPr>
              <p:nvPr/>
            </p:nvSpPr>
            <p:spPr bwMode="auto">
              <a:xfrm>
                <a:off x="2412050" y="7273636"/>
                <a:ext cx="307776" cy="81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b">
                <a:spAutoFit/>
              </a:bodyPr>
              <a:lstStyle/>
              <a:p>
                <a:pPr algn="just" defTabSz="457200" fontAlgn="base">
                  <a:lnSpc>
                    <a:spcPct val="120000"/>
                  </a:lnSpc>
                  <a:spcBef>
                    <a:spcPct val="0"/>
                  </a:spcBef>
                  <a:spcAft>
                    <a:spcPct val="0"/>
                  </a:spcAft>
                  <a:defRPr/>
                </a:pPr>
                <a:r>
                  <a:rPr lang="en-US" sz="2400" dirty="0">
                    <a:solidFill>
                      <a:srgbClr val="FFFEFE"/>
                    </a:solidFill>
                    <a:latin typeface="FontAwesome" charset="0"/>
                    <a:ea typeface="ＭＳ Ｐゴシック" charset="0"/>
                    <a:cs typeface="FontAwesome" charset="0"/>
                    <a:sym typeface="FontAwesome" charset="0"/>
                  </a:rPr>
                  <a:t></a:t>
                </a:r>
              </a:p>
            </p:txBody>
          </p:sp>
        </p:grpSp>
      </p:grpSp>
      <p:sp>
        <p:nvSpPr>
          <p:cNvPr id="20" name="Rectangle 11">
            <a:extLst>
              <a:ext uri="{FF2B5EF4-FFF2-40B4-BE49-F238E27FC236}">
                <a16:creationId xmlns:a16="http://schemas.microsoft.com/office/drawing/2014/main" id="{1B0A2057-A58D-57D9-AAF3-7DE770AAC108}"/>
              </a:ext>
            </a:extLst>
          </p:cNvPr>
          <p:cNvSpPr>
            <a:spLocks/>
          </p:cNvSpPr>
          <p:nvPr/>
        </p:nvSpPr>
        <p:spPr bwMode="auto">
          <a:xfrm>
            <a:off x="2843145" y="5317782"/>
            <a:ext cx="6624736" cy="572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fontAlgn="base">
              <a:spcBef>
                <a:spcPct val="0"/>
              </a:spcBef>
              <a:spcAft>
                <a:spcPct val="0"/>
              </a:spcAft>
              <a:defRPr/>
            </a:pPr>
            <a:r>
              <a:rPr lang="en-US" dirty="0">
                <a:latin typeface="Arial" pitchFamily="34" charset="0"/>
                <a:cs typeface="Arial" pitchFamily="34" charset="0"/>
                <a:sym typeface="Source Sans Pro" charset="0"/>
              </a:rPr>
              <a:t>Pada </a:t>
            </a:r>
            <a:r>
              <a:rPr lang="en-US" dirty="0" err="1">
                <a:latin typeface="Arial" pitchFamily="34" charset="0"/>
                <a:cs typeface="Arial" pitchFamily="34" charset="0"/>
                <a:sym typeface="Source Sans Pro" charset="0"/>
              </a:rPr>
              <a:t>dasarnya</a:t>
            </a:r>
            <a:r>
              <a:rPr lang="en-US" dirty="0">
                <a:latin typeface="Arial" pitchFamily="34" charset="0"/>
                <a:cs typeface="Arial" pitchFamily="34" charset="0"/>
                <a:sym typeface="Source Sans Pro" charset="0"/>
              </a:rPr>
              <a:t> CV </a:t>
            </a:r>
            <a:r>
              <a:rPr lang="en-US" dirty="0" err="1">
                <a:latin typeface="Arial" pitchFamily="34" charset="0"/>
                <a:cs typeface="Arial" pitchFamily="34" charset="0"/>
                <a:sym typeface="Source Sans Pro" charset="0"/>
              </a:rPr>
              <a:t>lebih</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mudah</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dalam</a:t>
            </a:r>
            <a:r>
              <a:rPr lang="en-US" dirty="0">
                <a:latin typeface="Arial" pitchFamily="34" charset="0"/>
                <a:cs typeface="Arial" pitchFamily="34" charset="0"/>
                <a:sym typeface="Source Sans Pro" charset="0"/>
              </a:rPr>
              <a:t> </a:t>
            </a:r>
            <a:r>
              <a:rPr lang="en-US" dirty="0" err="1">
                <a:latin typeface="Arial" pitchFamily="34" charset="0"/>
                <a:cs typeface="Arial" pitchFamily="34" charset="0"/>
                <a:sym typeface="Source Sans Pro" charset="0"/>
              </a:rPr>
              <a:t>pengambilan</a:t>
            </a:r>
            <a:r>
              <a:rPr lang="en-US" dirty="0">
                <a:latin typeface="Arial" pitchFamily="34" charset="0"/>
                <a:cs typeface="Arial" pitchFamily="34" charset="0"/>
                <a:sym typeface="Source Sans Pro" charset="0"/>
              </a:rPr>
              <a:t> uang</a:t>
            </a:r>
            <a:endParaRPr lang="en-US" dirty="0">
              <a:solidFill>
                <a:srgbClr val="839494"/>
              </a:solidFill>
              <a:latin typeface="Source Sans Pro" charset="0"/>
              <a:ea typeface="ＭＳ Ｐゴシック" charset="0"/>
              <a:cs typeface="Source Sans Pro" charset="0"/>
              <a:sym typeface="Source Sans Pro" charset="0"/>
            </a:endParaRPr>
          </a:p>
        </p:txBody>
      </p:sp>
      <p:pic>
        <p:nvPicPr>
          <p:cNvPr id="35" name="Picture 34">
            <a:extLst>
              <a:ext uri="{FF2B5EF4-FFF2-40B4-BE49-F238E27FC236}">
                <a16:creationId xmlns:a16="http://schemas.microsoft.com/office/drawing/2014/main" id="{9196DC92-CF16-4D9B-BB1A-FC7C571183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3554" y="415139"/>
            <a:ext cx="1423325" cy="313621"/>
          </a:xfrm>
          <a:prstGeom prst="rect">
            <a:avLst/>
          </a:prstGeom>
        </p:spPr>
      </p:pic>
      <p:sp>
        <p:nvSpPr>
          <p:cNvPr id="37" name="TextBox 36">
            <a:extLst>
              <a:ext uri="{FF2B5EF4-FFF2-40B4-BE49-F238E27FC236}">
                <a16:creationId xmlns:a16="http://schemas.microsoft.com/office/drawing/2014/main" id="{D315ADCA-23BA-46E1-BB7A-3B2498B8A309}"/>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344187496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FEE48EC-430B-4D42-9565-527E52286C4D}"/>
              </a:ext>
            </a:extLst>
          </p:cNvPr>
          <p:cNvSpPr>
            <a:spLocks noGrp="1"/>
          </p:cNvSpPr>
          <p:nvPr>
            <p:ph type="sldNum" sz="quarter" idx="12"/>
          </p:nvPr>
        </p:nvSpPr>
        <p:spPr>
          <a:xfrm>
            <a:off x="10818006" y="5816818"/>
            <a:ext cx="549442" cy="365125"/>
          </a:xfrm>
        </p:spPr>
        <p:txBody>
          <a:bodyPr/>
          <a:lstStyle/>
          <a:p>
            <a:r>
              <a:rPr lang="en-US" dirty="0"/>
              <a:t>36</a:t>
            </a:r>
            <a:endParaRPr lang="ru-RU" dirty="0"/>
          </a:p>
        </p:txBody>
      </p:sp>
      <p:sp>
        <p:nvSpPr>
          <p:cNvPr id="3" name="TextBox 2"/>
          <p:cNvSpPr txBox="1"/>
          <p:nvPr/>
        </p:nvSpPr>
        <p:spPr>
          <a:xfrm>
            <a:off x="3148956" y="839214"/>
            <a:ext cx="6201106" cy="707886"/>
          </a:xfrm>
          <a:prstGeom prst="rect">
            <a:avLst/>
          </a:prstGeom>
          <a:noFill/>
        </p:spPr>
        <p:txBody>
          <a:bodyPr wrap="square" rtlCol="0">
            <a:spAutoFit/>
          </a:bodyPr>
          <a:lstStyle/>
          <a:p>
            <a:r>
              <a:rPr lang="en-US" sz="4000" b="1" dirty="0">
                <a:gradFill>
                  <a:gsLst>
                    <a:gs pos="0">
                      <a:schemeClr val="accent1"/>
                    </a:gs>
                    <a:gs pos="100000">
                      <a:schemeClr val="accent3"/>
                    </a:gs>
                  </a:gsLst>
                  <a:lin ang="0" scaled="1"/>
                </a:gradFill>
                <a:latin typeface="+mj-lt"/>
                <a:ea typeface="+mj-ea"/>
                <a:cs typeface="+mj-cs"/>
              </a:rPr>
              <a:t>Control </a:t>
            </a:r>
            <a:r>
              <a:rPr lang="en-US" sz="4000" b="1" dirty="0" err="1">
                <a:gradFill>
                  <a:gsLst>
                    <a:gs pos="0">
                      <a:schemeClr val="accent1"/>
                    </a:gs>
                    <a:gs pos="100000">
                      <a:schemeClr val="accent3"/>
                    </a:gs>
                  </a:gsLst>
                  <a:lin ang="0" scaled="1"/>
                </a:gradFill>
                <a:latin typeface="+mj-lt"/>
                <a:ea typeface="+mj-ea"/>
                <a:cs typeface="+mj-cs"/>
              </a:rPr>
              <a:t>Kewajaran</a:t>
            </a:r>
            <a:r>
              <a:rPr lang="en-US" sz="4000" b="1" dirty="0">
                <a:gradFill>
                  <a:gsLst>
                    <a:gs pos="0">
                      <a:schemeClr val="accent1"/>
                    </a:gs>
                    <a:gs pos="100000">
                      <a:schemeClr val="accent3"/>
                    </a:gs>
                  </a:gsLst>
                  <a:lin ang="0" scaled="1"/>
                </a:gradFill>
                <a:latin typeface="+mj-lt"/>
                <a:ea typeface="+mj-ea"/>
                <a:cs typeface="+mj-cs"/>
              </a:rPr>
              <a:t> SPT</a:t>
            </a:r>
          </a:p>
        </p:txBody>
      </p:sp>
      <p:sp>
        <p:nvSpPr>
          <p:cNvPr id="4" name="Rounded Rectangle 3"/>
          <p:cNvSpPr/>
          <p:nvPr/>
        </p:nvSpPr>
        <p:spPr>
          <a:xfrm>
            <a:off x="4687910" y="1996225"/>
            <a:ext cx="1944710" cy="991674"/>
          </a:xfrm>
          <a:prstGeom prst="roundRect">
            <a:avLst/>
          </a:prstGeom>
          <a:solidFill>
            <a:schemeClr val="bg1">
              <a:lumMod val="85000"/>
            </a:schemeClr>
          </a:solidFill>
          <a:ln w="12700" cap="flat">
            <a:noFill/>
            <a:prstDash val="solid"/>
            <a:miter/>
          </a:ln>
        </p:spPr>
        <p:txBody>
          <a:bodyPr rtlCol="0" anchor="ctr"/>
          <a:lstStyle/>
          <a:p>
            <a:pPr algn="ctr"/>
            <a:r>
              <a:rPr lang="en-US" b="1" dirty="0">
                <a:solidFill>
                  <a:schemeClr val="accent1"/>
                </a:solidFill>
                <a:highlight>
                  <a:srgbClr val="FFFF00"/>
                </a:highlight>
              </a:rPr>
              <a:t>PENGHASILAN</a:t>
            </a:r>
          </a:p>
        </p:txBody>
      </p:sp>
      <p:sp>
        <p:nvSpPr>
          <p:cNvPr id="18" name="Rounded Rectangle 17"/>
          <p:cNvSpPr/>
          <p:nvPr/>
        </p:nvSpPr>
        <p:spPr>
          <a:xfrm>
            <a:off x="6708822" y="4089044"/>
            <a:ext cx="1944710" cy="991674"/>
          </a:xfrm>
          <a:prstGeom prst="roundRect">
            <a:avLst/>
          </a:prstGeom>
          <a:solidFill>
            <a:schemeClr val="bg1">
              <a:lumMod val="85000"/>
            </a:schemeClr>
          </a:solidFill>
          <a:ln w="12700" cap="flat">
            <a:noFill/>
            <a:prstDash val="solid"/>
            <a:miter/>
          </a:ln>
        </p:spPr>
        <p:txBody>
          <a:bodyPr rtlCol="0" anchor="ctr"/>
          <a:lstStyle/>
          <a:p>
            <a:pPr algn="ctr"/>
            <a:r>
              <a:rPr lang="en-US" b="1" dirty="0">
                <a:solidFill>
                  <a:schemeClr val="accent1"/>
                </a:solidFill>
                <a:highlight>
                  <a:srgbClr val="FFFF00"/>
                </a:highlight>
              </a:rPr>
              <a:t>BIAYA HIDUP</a:t>
            </a:r>
          </a:p>
        </p:txBody>
      </p:sp>
      <p:sp>
        <p:nvSpPr>
          <p:cNvPr id="21" name="Rounded Rectangle 20"/>
          <p:cNvSpPr/>
          <p:nvPr/>
        </p:nvSpPr>
        <p:spPr>
          <a:xfrm>
            <a:off x="1925951" y="4089044"/>
            <a:ext cx="3004471" cy="991674"/>
          </a:xfrm>
          <a:prstGeom prst="roundRect">
            <a:avLst/>
          </a:prstGeom>
          <a:solidFill>
            <a:schemeClr val="bg1">
              <a:lumMod val="85000"/>
            </a:schemeClr>
          </a:solidFill>
          <a:ln w="12700" cap="flat">
            <a:noFill/>
            <a:prstDash val="solid"/>
            <a:miter/>
          </a:ln>
        </p:spPr>
        <p:txBody>
          <a:bodyPr rtlCol="0" anchor="ctr"/>
          <a:lstStyle/>
          <a:p>
            <a:pPr algn="ctr"/>
            <a:r>
              <a:rPr lang="en-US" b="1" dirty="0">
                <a:solidFill>
                  <a:schemeClr val="accent1"/>
                </a:solidFill>
                <a:highlight>
                  <a:srgbClr val="FFFF00"/>
                </a:highlight>
              </a:rPr>
              <a:t>HARTA BERSIH</a:t>
            </a:r>
          </a:p>
          <a:p>
            <a:pPr algn="ctr"/>
            <a:r>
              <a:rPr lang="en-US" b="1" dirty="0">
                <a:solidFill>
                  <a:schemeClr val="accent1"/>
                </a:solidFill>
              </a:rPr>
              <a:t>(</a:t>
            </a:r>
            <a:r>
              <a:rPr lang="en-US" b="1" dirty="0" err="1">
                <a:solidFill>
                  <a:schemeClr val="accent1"/>
                </a:solidFill>
              </a:rPr>
              <a:t>tambahan</a:t>
            </a:r>
            <a:r>
              <a:rPr lang="en-US" b="1" dirty="0">
                <a:solidFill>
                  <a:schemeClr val="accent1"/>
                </a:solidFill>
              </a:rPr>
              <a:t> </a:t>
            </a:r>
            <a:r>
              <a:rPr lang="en-US" b="1" dirty="0" err="1">
                <a:solidFill>
                  <a:schemeClr val="accent1"/>
                </a:solidFill>
              </a:rPr>
              <a:t>harta</a:t>
            </a:r>
            <a:r>
              <a:rPr lang="en-US" b="1" dirty="0">
                <a:solidFill>
                  <a:schemeClr val="accent1"/>
                </a:solidFill>
              </a:rPr>
              <a:t>, </a:t>
            </a:r>
            <a:r>
              <a:rPr lang="en-US" b="1" dirty="0" err="1">
                <a:solidFill>
                  <a:schemeClr val="accent1"/>
                </a:solidFill>
              </a:rPr>
              <a:t>investasi</a:t>
            </a:r>
            <a:r>
              <a:rPr lang="en-US" b="1" dirty="0">
                <a:solidFill>
                  <a:schemeClr val="accent1"/>
                </a:solidFill>
              </a:rPr>
              <a:t> &amp; </a:t>
            </a:r>
            <a:r>
              <a:rPr lang="en-US" b="1" dirty="0" err="1">
                <a:solidFill>
                  <a:schemeClr val="accent1"/>
                </a:solidFill>
              </a:rPr>
              <a:t>pembayaran</a:t>
            </a:r>
            <a:r>
              <a:rPr lang="en-US" b="1" dirty="0">
                <a:solidFill>
                  <a:schemeClr val="accent1"/>
                </a:solidFill>
              </a:rPr>
              <a:t> </a:t>
            </a:r>
            <a:r>
              <a:rPr lang="en-US" b="1" dirty="0" err="1">
                <a:solidFill>
                  <a:schemeClr val="accent1"/>
                </a:solidFill>
              </a:rPr>
              <a:t>hutang</a:t>
            </a:r>
            <a:r>
              <a:rPr lang="en-US" b="1" dirty="0">
                <a:solidFill>
                  <a:schemeClr val="accent1"/>
                </a:solidFill>
              </a:rPr>
              <a:t>)</a:t>
            </a:r>
          </a:p>
        </p:txBody>
      </p:sp>
      <p:sp>
        <p:nvSpPr>
          <p:cNvPr id="6" name="Equal 5"/>
          <p:cNvSpPr/>
          <p:nvPr/>
        </p:nvSpPr>
        <p:spPr>
          <a:xfrm>
            <a:off x="5423633" y="3251892"/>
            <a:ext cx="473264" cy="492614"/>
          </a:xfrm>
          <a:prstGeom prst="mathEqual">
            <a:avLst/>
          </a:pr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pPr algn="l"/>
            <a:endParaRPr lang="en-US" dirty="0"/>
          </a:p>
        </p:txBody>
      </p:sp>
      <p:sp>
        <p:nvSpPr>
          <p:cNvPr id="23" name="Plus 22"/>
          <p:cNvSpPr/>
          <p:nvPr/>
        </p:nvSpPr>
        <p:spPr>
          <a:xfrm>
            <a:off x="5523409" y="4398137"/>
            <a:ext cx="373488" cy="373488"/>
          </a:xfrm>
          <a:prstGeom prst="mathPlus">
            <a:avLst/>
          </a:pr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pPr algn="l"/>
            <a:endParaRPr lang="en-US" dirty="0"/>
          </a:p>
        </p:txBody>
      </p:sp>
      <p:pic>
        <p:nvPicPr>
          <p:cNvPr id="2" name="Picture 1">
            <a:extLst>
              <a:ext uri="{FF2B5EF4-FFF2-40B4-BE49-F238E27FC236}">
                <a16:creationId xmlns:a16="http://schemas.microsoft.com/office/drawing/2014/main" id="{FB742E51-6DAC-9D08-1611-124C9C601A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235" y="297"/>
            <a:ext cx="2821901" cy="536860"/>
          </a:xfrm>
          <a:prstGeom prst="rect">
            <a:avLst/>
          </a:prstGeom>
        </p:spPr>
      </p:pic>
      <p:pic>
        <p:nvPicPr>
          <p:cNvPr id="12" name="Picture 11">
            <a:extLst>
              <a:ext uri="{FF2B5EF4-FFF2-40B4-BE49-F238E27FC236}">
                <a16:creationId xmlns:a16="http://schemas.microsoft.com/office/drawing/2014/main" id="{DFD45648-85EF-4668-8ED3-A042BB43ED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72464" y="111916"/>
            <a:ext cx="1423325" cy="313621"/>
          </a:xfrm>
          <a:prstGeom prst="rect">
            <a:avLst/>
          </a:prstGeom>
        </p:spPr>
      </p:pic>
      <p:sp>
        <p:nvSpPr>
          <p:cNvPr id="13" name="TextBox 12">
            <a:extLst>
              <a:ext uri="{FF2B5EF4-FFF2-40B4-BE49-F238E27FC236}">
                <a16:creationId xmlns:a16="http://schemas.microsoft.com/office/drawing/2014/main" id="{42D7C858-F286-4718-A85E-F344A474F098}"/>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975158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21" grpId="0" animBg="1"/>
      <p:bldP spid="6" grpId="0" animBg="1"/>
      <p:bldP spid="2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Google Shape;1380;p57">
            <a:extLst>
              <a:ext uri="{FF2B5EF4-FFF2-40B4-BE49-F238E27FC236}">
                <a16:creationId xmlns:a16="http://schemas.microsoft.com/office/drawing/2014/main" id="{04E4B2DE-8AC4-8B81-A9F6-8BB7E4382E4B}"/>
              </a:ext>
            </a:extLst>
          </p:cNvPr>
          <p:cNvSpPr txBox="1">
            <a:spLocks/>
          </p:cNvSpPr>
          <p:nvPr/>
        </p:nvSpPr>
        <p:spPr>
          <a:xfrm>
            <a:off x="2007025" y="956818"/>
            <a:ext cx="7626300"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5"/>
              </a:buClr>
              <a:buSzPts val="2800"/>
              <a:buFont typeface="Exo 2"/>
              <a:buNone/>
              <a:defRPr sz="2800" b="1" i="0" u="none" strike="noStrike" cap="none">
                <a:solidFill>
                  <a:schemeClr val="accent5"/>
                </a:solidFill>
                <a:latin typeface="Exo 2"/>
                <a:ea typeface="Exo 2"/>
                <a:cs typeface="Exo 2"/>
                <a:sym typeface="Exo 2"/>
              </a:defRPr>
            </a:lvl1pPr>
            <a:lvl2pPr marR="0" lvl="1" algn="ctr" rtl="0">
              <a:lnSpc>
                <a:spcPct val="100000"/>
              </a:lnSpc>
              <a:spcBef>
                <a:spcPts val="0"/>
              </a:spcBef>
              <a:spcAft>
                <a:spcPts val="0"/>
              </a:spcAft>
              <a:buClr>
                <a:schemeClr val="accent5"/>
              </a:buClr>
              <a:buSzPts val="2800"/>
              <a:buFont typeface="Exo 2"/>
              <a:buNone/>
              <a:defRPr sz="2800" b="1" i="0" u="none" strike="noStrike" cap="none">
                <a:solidFill>
                  <a:schemeClr val="accent5"/>
                </a:solidFill>
                <a:latin typeface="Exo 2"/>
                <a:ea typeface="Exo 2"/>
                <a:cs typeface="Exo 2"/>
                <a:sym typeface="Exo 2"/>
              </a:defRPr>
            </a:lvl2pPr>
            <a:lvl3pPr marR="0" lvl="2" algn="ctr" rtl="0">
              <a:lnSpc>
                <a:spcPct val="100000"/>
              </a:lnSpc>
              <a:spcBef>
                <a:spcPts val="0"/>
              </a:spcBef>
              <a:spcAft>
                <a:spcPts val="0"/>
              </a:spcAft>
              <a:buClr>
                <a:schemeClr val="accent5"/>
              </a:buClr>
              <a:buSzPts val="2800"/>
              <a:buFont typeface="Exo 2"/>
              <a:buNone/>
              <a:defRPr sz="2800" b="1" i="0" u="none" strike="noStrike" cap="none">
                <a:solidFill>
                  <a:schemeClr val="accent5"/>
                </a:solidFill>
                <a:latin typeface="Exo 2"/>
                <a:ea typeface="Exo 2"/>
                <a:cs typeface="Exo 2"/>
                <a:sym typeface="Exo 2"/>
              </a:defRPr>
            </a:lvl3pPr>
            <a:lvl4pPr marR="0" lvl="3" algn="ctr" rtl="0">
              <a:lnSpc>
                <a:spcPct val="100000"/>
              </a:lnSpc>
              <a:spcBef>
                <a:spcPts val="0"/>
              </a:spcBef>
              <a:spcAft>
                <a:spcPts val="0"/>
              </a:spcAft>
              <a:buClr>
                <a:schemeClr val="accent5"/>
              </a:buClr>
              <a:buSzPts val="2800"/>
              <a:buFont typeface="Exo 2"/>
              <a:buNone/>
              <a:defRPr sz="2800" b="1" i="0" u="none" strike="noStrike" cap="none">
                <a:solidFill>
                  <a:schemeClr val="accent5"/>
                </a:solidFill>
                <a:latin typeface="Exo 2"/>
                <a:ea typeface="Exo 2"/>
                <a:cs typeface="Exo 2"/>
                <a:sym typeface="Exo 2"/>
              </a:defRPr>
            </a:lvl4pPr>
            <a:lvl5pPr marR="0" lvl="4" algn="ctr" rtl="0">
              <a:lnSpc>
                <a:spcPct val="100000"/>
              </a:lnSpc>
              <a:spcBef>
                <a:spcPts val="0"/>
              </a:spcBef>
              <a:spcAft>
                <a:spcPts val="0"/>
              </a:spcAft>
              <a:buClr>
                <a:schemeClr val="accent5"/>
              </a:buClr>
              <a:buSzPts val="2800"/>
              <a:buFont typeface="Exo 2"/>
              <a:buNone/>
              <a:defRPr sz="2800" b="1" i="0" u="none" strike="noStrike" cap="none">
                <a:solidFill>
                  <a:schemeClr val="accent5"/>
                </a:solidFill>
                <a:latin typeface="Exo 2"/>
                <a:ea typeface="Exo 2"/>
                <a:cs typeface="Exo 2"/>
                <a:sym typeface="Exo 2"/>
              </a:defRPr>
            </a:lvl5pPr>
            <a:lvl6pPr marR="0" lvl="5" algn="ctr" rtl="0">
              <a:lnSpc>
                <a:spcPct val="100000"/>
              </a:lnSpc>
              <a:spcBef>
                <a:spcPts val="0"/>
              </a:spcBef>
              <a:spcAft>
                <a:spcPts val="0"/>
              </a:spcAft>
              <a:buClr>
                <a:schemeClr val="accent5"/>
              </a:buClr>
              <a:buSzPts val="2800"/>
              <a:buFont typeface="Exo 2"/>
              <a:buNone/>
              <a:defRPr sz="2800" b="1" i="0" u="none" strike="noStrike" cap="none">
                <a:solidFill>
                  <a:schemeClr val="accent5"/>
                </a:solidFill>
                <a:latin typeface="Exo 2"/>
                <a:ea typeface="Exo 2"/>
                <a:cs typeface="Exo 2"/>
                <a:sym typeface="Exo 2"/>
              </a:defRPr>
            </a:lvl6pPr>
            <a:lvl7pPr marR="0" lvl="6" algn="ctr" rtl="0">
              <a:lnSpc>
                <a:spcPct val="100000"/>
              </a:lnSpc>
              <a:spcBef>
                <a:spcPts val="0"/>
              </a:spcBef>
              <a:spcAft>
                <a:spcPts val="0"/>
              </a:spcAft>
              <a:buClr>
                <a:schemeClr val="accent5"/>
              </a:buClr>
              <a:buSzPts val="2800"/>
              <a:buFont typeface="Exo 2"/>
              <a:buNone/>
              <a:defRPr sz="2800" b="1" i="0" u="none" strike="noStrike" cap="none">
                <a:solidFill>
                  <a:schemeClr val="accent5"/>
                </a:solidFill>
                <a:latin typeface="Exo 2"/>
                <a:ea typeface="Exo 2"/>
                <a:cs typeface="Exo 2"/>
                <a:sym typeface="Exo 2"/>
              </a:defRPr>
            </a:lvl7pPr>
            <a:lvl8pPr marR="0" lvl="7" algn="ctr" rtl="0">
              <a:lnSpc>
                <a:spcPct val="100000"/>
              </a:lnSpc>
              <a:spcBef>
                <a:spcPts val="0"/>
              </a:spcBef>
              <a:spcAft>
                <a:spcPts val="0"/>
              </a:spcAft>
              <a:buClr>
                <a:schemeClr val="accent5"/>
              </a:buClr>
              <a:buSzPts val="2800"/>
              <a:buFont typeface="Exo 2"/>
              <a:buNone/>
              <a:defRPr sz="2800" b="1" i="0" u="none" strike="noStrike" cap="none">
                <a:solidFill>
                  <a:schemeClr val="accent5"/>
                </a:solidFill>
                <a:latin typeface="Exo 2"/>
                <a:ea typeface="Exo 2"/>
                <a:cs typeface="Exo 2"/>
                <a:sym typeface="Exo 2"/>
              </a:defRPr>
            </a:lvl8pPr>
            <a:lvl9pPr marR="0" lvl="8" algn="ctr" rtl="0">
              <a:lnSpc>
                <a:spcPct val="100000"/>
              </a:lnSpc>
              <a:spcBef>
                <a:spcPts val="0"/>
              </a:spcBef>
              <a:spcAft>
                <a:spcPts val="0"/>
              </a:spcAft>
              <a:buClr>
                <a:schemeClr val="accent5"/>
              </a:buClr>
              <a:buSzPts val="2800"/>
              <a:buFont typeface="Exo 2"/>
              <a:buNone/>
              <a:defRPr sz="2800" b="1" i="0" u="none" strike="noStrike" cap="none">
                <a:solidFill>
                  <a:schemeClr val="accent5"/>
                </a:solidFill>
                <a:latin typeface="Exo 2"/>
                <a:ea typeface="Exo 2"/>
                <a:cs typeface="Exo 2"/>
                <a:sym typeface="Exo 2"/>
              </a:defRPr>
            </a:lvl9pPr>
          </a:lstStyle>
          <a:p>
            <a:r>
              <a:rPr lang="en-ID" sz="3200" kern="0" dirty="0">
                <a:solidFill>
                  <a:schemeClr val="tx1"/>
                </a:solidFill>
                <a:latin typeface="Times New Roman" panose="02020603050405020304" pitchFamily="18" charset="0"/>
                <a:cs typeface="Times New Roman" panose="02020603050405020304" pitchFamily="18" charset="0"/>
              </a:rPr>
              <a:t>Tax Update </a:t>
            </a:r>
            <a:r>
              <a:rPr lang="en-ID" sz="3200" kern="0" dirty="0" err="1">
                <a:solidFill>
                  <a:schemeClr val="tx1"/>
                </a:solidFill>
                <a:latin typeface="Times New Roman" panose="02020603050405020304" pitchFamily="18" charset="0"/>
                <a:cs typeface="Times New Roman" panose="02020603050405020304" pitchFamily="18" charset="0"/>
              </a:rPr>
              <a:t>Seputar</a:t>
            </a:r>
            <a:r>
              <a:rPr lang="en-ID" sz="3200" kern="0" dirty="0">
                <a:solidFill>
                  <a:schemeClr val="tx1"/>
                </a:solidFill>
                <a:latin typeface="Times New Roman" panose="02020603050405020304" pitchFamily="18" charset="0"/>
                <a:cs typeface="Times New Roman" panose="02020603050405020304" pitchFamily="18" charset="0"/>
              </a:rPr>
              <a:t> Orang </a:t>
            </a:r>
            <a:r>
              <a:rPr lang="en-ID" sz="3200" kern="0" dirty="0" err="1">
                <a:solidFill>
                  <a:schemeClr val="tx1"/>
                </a:solidFill>
                <a:latin typeface="Times New Roman" panose="02020603050405020304" pitchFamily="18" charset="0"/>
                <a:cs typeface="Times New Roman" panose="02020603050405020304" pitchFamily="18" charset="0"/>
              </a:rPr>
              <a:t>Pribadi</a:t>
            </a:r>
            <a:endParaRPr lang="en-ID" sz="3200" kern="0" dirty="0">
              <a:solidFill>
                <a:schemeClr val="tx1"/>
              </a:solidFill>
              <a:latin typeface="Times New Roman" panose="02020603050405020304" pitchFamily="18" charset="0"/>
              <a:cs typeface="Times New Roman" panose="02020603050405020304" pitchFamily="18" charset="0"/>
            </a:endParaRPr>
          </a:p>
        </p:txBody>
      </p:sp>
      <p:sp>
        <p:nvSpPr>
          <p:cNvPr id="142" name="Google Shape;1381;p57">
            <a:extLst>
              <a:ext uri="{FF2B5EF4-FFF2-40B4-BE49-F238E27FC236}">
                <a16:creationId xmlns:a16="http://schemas.microsoft.com/office/drawing/2014/main" id="{8318494B-1AA1-6F7B-13A2-0185A71B6385}"/>
              </a:ext>
            </a:extLst>
          </p:cNvPr>
          <p:cNvSpPr/>
          <p:nvPr/>
        </p:nvSpPr>
        <p:spPr>
          <a:xfrm>
            <a:off x="1415480" y="3617067"/>
            <a:ext cx="9865096" cy="231988"/>
          </a:xfrm>
          <a:prstGeom prst="roundRect">
            <a:avLst>
              <a:gd name="adj" fmla="val 50000"/>
            </a:avLst>
          </a:prstGeom>
          <a:solidFill>
            <a:srgbClr val="50443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43" name="Google Shape;1382;p57">
            <a:extLst>
              <a:ext uri="{FF2B5EF4-FFF2-40B4-BE49-F238E27FC236}">
                <a16:creationId xmlns:a16="http://schemas.microsoft.com/office/drawing/2014/main" id="{36AA4A63-DF0C-B115-E5BF-C3E9EA927891}"/>
              </a:ext>
            </a:extLst>
          </p:cNvPr>
          <p:cNvCxnSpPr>
            <a:cxnSpLocks/>
          </p:cNvCxnSpPr>
          <p:nvPr/>
        </p:nvCxnSpPr>
        <p:spPr>
          <a:xfrm>
            <a:off x="1613940" y="3710355"/>
            <a:ext cx="9420623" cy="0"/>
          </a:xfrm>
          <a:prstGeom prst="straightConnector1">
            <a:avLst/>
          </a:prstGeom>
          <a:noFill/>
          <a:ln w="28575" cap="flat" cmpd="sng">
            <a:solidFill>
              <a:srgbClr val="FFBA4C"/>
            </a:solidFill>
            <a:prstDash val="dash"/>
            <a:round/>
            <a:headEnd type="none" w="med" len="med"/>
            <a:tailEnd type="none" w="med" len="med"/>
          </a:ln>
        </p:spPr>
      </p:cxnSp>
      <p:sp>
        <p:nvSpPr>
          <p:cNvPr id="145" name="Google Shape;1384;p57">
            <a:extLst>
              <a:ext uri="{FF2B5EF4-FFF2-40B4-BE49-F238E27FC236}">
                <a16:creationId xmlns:a16="http://schemas.microsoft.com/office/drawing/2014/main" id="{9AA3984C-5705-4F40-2F06-10D3D655F395}"/>
              </a:ext>
            </a:extLst>
          </p:cNvPr>
          <p:cNvSpPr txBox="1"/>
          <p:nvPr/>
        </p:nvSpPr>
        <p:spPr>
          <a:xfrm>
            <a:off x="4750775" y="2620713"/>
            <a:ext cx="1807500" cy="909484"/>
          </a:xfrm>
          <a:prstGeom prst="rect">
            <a:avLst/>
          </a:prstGeom>
          <a:noFill/>
          <a:ln>
            <a:noFill/>
          </a:ln>
        </p:spPr>
        <p:txBody>
          <a:bodyPr spcFirstLastPara="1" wrap="square" lIns="91425" tIns="91425" rIns="91425" bIns="91425" anchor="t" anchorCtr="0">
            <a:noAutofit/>
          </a:bodyPr>
          <a:lstStyle/>
          <a:p>
            <a:pPr>
              <a:buClr>
                <a:srgbClr val="000000"/>
              </a:buClr>
              <a:buFont typeface="Arial"/>
              <a:buNone/>
            </a:pPr>
            <a:r>
              <a:rPr lang="en-ID" sz="1600" b="1" kern="0" dirty="0">
                <a:solidFill>
                  <a:srgbClr val="495869"/>
                </a:solidFill>
                <a:latin typeface="Times New Roman" panose="02020603050405020304" pitchFamily="18" charset="0"/>
                <a:cs typeface="Times New Roman" panose="02020603050405020304" pitchFamily="18" charset="0"/>
                <a:sym typeface="Arial"/>
              </a:rPr>
              <a:t>Update </a:t>
            </a:r>
            <a:r>
              <a:rPr lang="en-ID" sz="1600" b="1" kern="0" dirty="0" err="1">
                <a:solidFill>
                  <a:srgbClr val="495869"/>
                </a:solidFill>
                <a:latin typeface="Times New Roman" panose="02020603050405020304" pitchFamily="18" charset="0"/>
                <a:cs typeface="Times New Roman" panose="02020603050405020304" pitchFamily="18" charset="0"/>
                <a:sym typeface="Arial"/>
              </a:rPr>
              <a:t>tarif</a:t>
            </a:r>
            <a:r>
              <a:rPr lang="en-ID" sz="1600" b="1" kern="0" dirty="0">
                <a:solidFill>
                  <a:srgbClr val="495869"/>
                </a:solidFill>
                <a:latin typeface="Times New Roman" panose="02020603050405020304" pitchFamily="18" charset="0"/>
                <a:cs typeface="Times New Roman" panose="02020603050405020304" pitchFamily="18" charset="0"/>
                <a:sym typeface="Arial"/>
              </a:rPr>
              <a:t> </a:t>
            </a:r>
            <a:r>
              <a:rPr lang="en-ID" sz="1600" b="1" kern="0" dirty="0" err="1">
                <a:solidFill>
                  <a:srgbClr val="495869"/>
                </a:solidFill>
                <a:latin typeface="Times New Roman" panose="02020603050405020304" pitchFamily="18" charset="0"/>
                <a:cs typeface="Times New Roman" panose="02020603050405020304" pitchFamily="18" charset="0"/>
                <a:sym typeface="Arial"/>
              </a:rPr>
              <a:t>PPh</a:t>
            </a:r>
            <a:r>
              <a:rPr lang="en-ID" sz="1600" b="1" kern="0" dirty="0">
                <a:solidFill>
                  <a:srgbClr val="495869"/>
                </a:solidFill>
                <a:latin typeface="Times New Roman" panose="02020603050405020304" pitchFamily="18" charset="0"/>
                <a:cs typeface="Times New Roman" panose="02020603050405020304" pitchFamily="18" charset="0"/>
                <a:sym typeface="Arial"/>
              </a:rPr>
              <a:t> s/d 35%</a:t>
            </a:r>
            <a:endParaRPr sz="1200" b="1" kern="0" dirty="0">
              <a:solidFill>
                <a:srgbClr val="50443F"/>
              </a:solidFill>
              <a:latin typeface="Times New Roman" panose="02020603050405020304" pitchFamily="18" charset="0"/>
              <a:ea typeface="Barlow"/>
              <a:cs typeface="Times New Roman" panose="02020603050405020304" pitchFamily="18" charset="0"/>
              <a:sym typeface="Barlow"/>
            </a:endParaRPr>
          </a:p>
        </p:txBody>
      </p:sp>
      <p:sp>
        <p:nvSpPr>
          <p:cNvPr id="147" name="Google Shape;1386;p57">
            <a:extLst>
              <a:ext uri="{FF2B5EF4-FFF2-40B4-BE49-F238E27FC236}">
                <a16:creationId xmlns:a16="http://schemas.microsoft.com/office/drawing/2014/main" id="{5D0460BB-8CDC-C7D9-79A3-EC672B6BFAB0}"/>
              </a:ext>
            </a:extLst>
          </p:cNvPr>
          <p:cNvSpPr txBox="1"/>
          <p:nvPr/>
        </p:nvSpPr>
        <p:spPr>
          <a:xfrm>
            <a:off x="1655518" y="2543498"/>
            <a:ext cx="2329120" cy="917740"/>
          </a:xfrm>
          <a:prstGeom prst="rect">
            <a:avLst/>
          </a:prstGeom>
          <a:noFill/>
          <a:ln>
            <a:noFill/>
          </a:ln>
        </p:spPr>
        <p:txBody>
          <a:bodyPr spcFirstLastPara="1" wrap="square" lIns="91425" tIns="91425" rIns="91425" bIns="91425" anchor="t" anchorCtr="0">
            <a:noAutofit/>
          </a:bodyPr>
          <a:lstStyle/>
          <a:p>
            <a:pPr>
              <a:buClr>
                <a:srgbClr val="000000"/>
              </a:buClr>
              <a:buFont typeface="Arial"/>
              <a:buNone/>
            </a:pPr>
            <a:r>
              <a:rPr lang="en-US" sz="1600" b="1" kern="0" dirty="0">
                <a:solidFill>
                  <a:srgbClr val="495869"/>
                </a:solidFill>
                <a:latin typeface="Times New Roman" panose="02020603050405020304" pitchFamily="18" charset="0"/>
                <a:ea typeface="Barlow"/>
                <a:cs typeface="Times New Roman" panose="02020603050405020304" pitchFamily="18" charset="0"/>
                <a:sym typeface="Barlow"/>
              </a:rPr>
              <a:t>Bracket </a:t>
            </a:r>
            <a:r>
              <a:rPr lang="en-US" sz="1600" b="1" kern="0" dirty="0" err="1">
                <a:solidFill>
                  <a:srgbClr val="495869"/>
                </a:solidFill>
                <a:latin typeface="Times New Roman" panose="02020603050405020304" pitchFamily="18" charset="0"/>
                <a:ea typeface="Barlow"/>
                <a:cs typeface="Times New Roman" panose="02020603050405020304" pitchFamily="18" charset="0"/>
                <a:sym typeface="Barlow"/>
              </a:rPr>
              <a:t>tarif</a:t>
            </a:r>
            <a:r>
              <a:rPr lang="en-US" sz="1600" b="1" kern="0" dirty="0">
                <a:solidFill>
                  <a:srgbClr val="495869"/>
                </a:solidFill>
                <a:latin typeface="Times New Roman" panose="02020603050405020304" pitchFamily="18" charset="0"/>
                <a:ea typeface="Barlow"/>
                <a:cs typeface="Times New Roman" panose="02020603050405020304" pitchFamily="18" charset="0"/>
                <a:sym typeface="Barlow"/>
              </a:rPr>
              <a:t> </a:t>
            </a:r>
            <a:r>
              <a:rPr lang="en-US" sz="1600" b="1" kern="0" dirty="0" err="1">
                <a:solidFill>
                  <a:srgbClr val="495869"/>
                </a:solidFill>
                <a:latin typeface="Times New Roman" panose="02020603050405020304" pitchFamily="18" charset="0"/>
                <a:ea typeface="Barlow"/>
                <a:cs typeface="Times New Roman" panose="02020603050405020304" pitchFamily="18" charset="0"/>
                <a:sym typeface="Barlow"/>
              </a:rPr>
              <a:t>bertingkat</a:t>
            </a:r>
            <a:r>
              <a:rPr lang="en-US" sz="1600" b="1" kern="0" dirty="0">
                <a:solidFill>
                  <a:srgbClr val="495869"/>
                </a:solidFill>
                <a:latin typeface="Times New Roman" panose="02020603050405020304" pitchFamily="18" charset="0"/>
                <a:ea typeface="Barlow"/>
                <a:cs typeface="Times New Roman" panose="02020603050405020304" pitchFamily="18" charset="0"/>
                <a:sym typeface="Barlow"/>
              </a:rPr>
              <a:t> </a:t>
            </a:r>
            <a:r>
              <a:rPr lang="en-US" sz="1600" b="1" kern="0" dirty="0" err="1">
                <a:solidFill>
                  <a:srgbClr val="495869"/>
                </a:solidFill>
                <a:latin typeface="Times New Roman" panose="02020603050405020304" pitchFamily="18" charset="0"/>
                <a:ea typeface="Barlow"/>
                <a:cs typeface="Times New Roman" panose="02020603050405020304" pitchFamily="18" charset="0"/>
                <a:sym typeface="Barlow"/>
              </a:rPr>
              <a:t>terbaru</a:t>
            </a:r>
            <a:r>
              <a:rPr lang="en-US" sz="1600" b="1" kern="0" dirty="0">
                <a:solidFill>
                  <a:srgbClr val="495869"/>
                </a:solidFill>
                <a:latin typeface="Times New Roman" panose="02020603050405020304" pitchFamily="18" charset="0"/>
                <a:ea typeface="Barlow"/>
                <a:cs typeface="Times New Roman" panose="02020603050405020304" pitchFamily="18" charset="0"/>
                <a:sym typeface="Barlow"/>
              </a:rPr>
              <a:t>, level </a:t>
            </a:r>
            <a:r>
              <a:rPr lang="en-US" sz="1600" b="1" kern="0" dirty="0" err="1">
                <a:solidFill>
                  <a:srgbClr val="495869"/>
                </a:solidFill>
                <a:latin typeface="Times New Roman" panose="02020603050405020304" pitchFamily="18" charset="0"/>
                <a:ea typeface="Barlow"/>
                <a:cs typeface="Times New Roman" panose="02020603050405020304" pitchFamily="18" charset="0"/>
                <a:sym typeface="Barlow"/>
              </a:rPr>
              <a:t>pertama</a:t>
            </a:r>
            <a:r>
              <a:rPr lang="en-US" sz="1600" b="1" kern="0" dirty="0">
                <a:solidFill>
                  <a:srgbClr val="495869"/>
                </a:solidFill>
                <a:latin typeface="Times New Roman" panose="02020603050405020304" pitchFamily="18" charset="0"/>
                <a:ea typeface="Barlow"/>
                <a:cs typeface="Times New Roman" panose="02020603050405020304" pitchFamily="18" charset="0"/>
                <a:sym typeface="Barlow"/>
              </a:rPr>
              <a:t> s/d 60jt</a:t>
            </a:r>
            <a:endParaRPr sz="1600" b="1" kern="0" dirty="0">
              <a:solidFill>
                <a:srgbClr val="50443F"/>
              </a:solidFill>
              <a:latin typeface="Times New Roman" panose="02020603050405020304" pitchFamily="18" charset="0"/>
              <a:ea typeface="Barlow"/>
              <a:cs typeface="Times New Roman" panose="02020603050405020304" pitchFamily="18" charset="0"/>
              <a:sym typeface="Barlow"/>
            </a:endParaRPr>
          </a:p>
        </p:txBody>
      </p:sp>
      <p:sp>
        <p:nvSpPr>
          <p:cNvPr id="149" name="Google Shape;1388;p57">
            <a:extLst>
              <a:ext uri="{FF2B5EF4-FFF2-40B4-BE49-F238E27FC236}">
                <a16:creationId xmlns:a16="http://schemas.microsoft.com/office/drawing/2014/main" id="{F9F7F999-C186-3CC7-B040-1273AACB741E}"/>
              </a:ext>
            </a:extLst>
          </p:cNvPr>
          <p:cNvSpPr txBox="1"/>
          <p:nvPr/>
        </p:nvSpPr>
        <p:spPr>
          <a:xfrm>
            <a:off x="7176924" y="2522453"/>
            <a:ext cx="1938941" cy="866126"/>
          </a:xfrm>
          <a:prstGeom prst="rect">
            <a:avLst/>
          </a:prstGeom>
          <a:noFill/>
          <a:ln>
            <a:noFill/>
          </a:ln>
        </p:spPr>
        <p:txBody>
          <a:bodyPr spcFirstLastPara="1" wrap="square" lIns="91425" tIns="91425" rIns="91425" bIns="91425" anchor="t" anchorCtr="0">
            <a:noAutofit/>
          </a:bodyPr>
          <a:lstStyle/>
          <a:p>
            <a:pPr>
              <a:buClr>
                <a:srgbClr val="000000"/>
              </a:buClr>
              <a:buFont typeface="Arial"/>
              <a:buNone/>
            </a:pPr>
            <a:r>
              <a:rPr lang="en-ID" sz="1600" b="1" kern="0" dirty="0">
                <a:solidFill>
                  <a:srgbClr val="495869"/>
                </a:solidFill>
                <a:latin typeface="Times New Roman" panose="02020603050405020304" pitchFamily="18" charset="0"/>
                <a:cs typeface="Times New Roman" panose="02020603050405020304" pitchFamily="18" charset="0"/>
                <a:sym typeface="Arial"/>
              </a:rPr>
              <a:t>Natura </a:t>
            </a:r>
            <a:r>
              <a:rPr lang="en-ID" sz="1600" b="1" kern="0" dirty="0" err="1">
                <a:solidFill>
                  <a:srgbClr val="495869"/>
                </a:solidFill>
                <a:latin typeface="Times New Roman" panose="02020603050405020304" pitchFamily="18" charset="0"/>
                <a:cs typeface="Times New Roman" panose="02020603050405020304" pitchFamily="18" charset="0"/>
                <a:sym typeface="Arial"/>
              </a:rPr>
              <a:t>menjadi</a:t>
            </a:r>
            <a:r>
              <a:rPr lang="en-ID" sz="1600" b="1" kern="0" dirty="0">
                <a:solidFill>
                  <a:srgbClr val="495869"/>
                </a:solidFill>
                <a:latin typeface="Times New Roman" panose="02020603050405020304" pitchFamily="18" charset="0"/>
                <a:cs typeface="Times New Roman" panose="02020603050405020304" pitchFamily="18" charset="0"/>
                <a:sym typeface="Arial"/>
              </a:rPr>
              <a:t> </a:t>
            </a:r>
            <a:r>
              <a:rPr lang="en-ID" sz="1600" b="1" kern="0" dirty="0" err="1">
                <a:solidFill>
                  <a:srgbClr val="495869"/>
                </a:solidFill>
                <a:latin typeface="Times New Roman" panose="02020603050405020304" pitchFamily="18" charset="0"/>
                <a:cs typeface="Times New Roman" panose="02020603050405020304" pitchFamily="18" charset="0"/>
                <a:sym typeface="Arial"/>
              </a:rPr>
              <a:t>objek</a:t>
            </a:r>
            <a:r>
              <a:rPr lang="en-ID" sz="1600" b="1" kern="0" dirty="0">
                <a:solidFill>
                  <a:srgbClr val="495869"/>
                </a:solidFill>
                <a:latin typeface="Times New Roman" panose="02020603050405020304" pitchFamily="18" charset="0"/>
                <a:cs typeface="Times New Roman" panose="02020603050405020304" pitchFamily="18" charset="0"/>
                <a:sym typeface="Arial"/>
              </a:rPr>
              <a:t> </a:t>
            </a:r>
            <a:r>
              <a:rPr lang="en-ID" sz="1600" b="1" kern="0" dirty="0" err="1">
                <a:solidFill>
                  <a:srgbClr val="495869"/>
                </a:solidFill>
                <a:latin typeface="Times New Roman" panose="02020603050405020304" pitchFamily="18" charset="0"/>
                <a:cs typeface="Times New Roman" panose="02020603050405020304" pitchFamily="18" charset="0"/>
                <a:sym typeface="Arial"/>
              </a:rPr>
              <a:t>pajak</a:t>
            </a:r>
            <a:r>
              <a:rPr lang="en-ID" sz="1600" b="1" kern="0" dirty="0">
                <a:solidFill>
                  <a:srgbClr val="495869"/>
                </a:solidFill>
                <a:latin typeface="Times New Roman" panose="02020603050405020304" pitchFamily="18" charset="0"/>
                <a:cs typeface="Times New Roman" panose="02020603050405020304" pitchFamily="18" charset="0"/>
                <a:sym typeface="Arial"/>
              </a:rPr>
              <a:t>, </a:t>
            </a:r>
            <a:r>
              <a:rPr lang="en-ID" sz="1600" b="1" kern="0" dirty="0" err="1">
                <a:solidFill>
                  <a:srgbClr val="495869"/>
                </a:solidFill>
                <a:latin typeface="Times New Roman" panose="02020603050405020304" pitchFamily="18" charset="0"/>
                <a:cs typeface="Times New Roman" panose="02020603050405020304" pitchFamily="18" charset="0"/>
                <a:sym typeface="Arial"/>
              </a:rPr>
              <a:t>maka</a:t>
            </a:r>
            <a:r>
              <a:rPr lang="en-ID" sz="1600" b="1" kern="0" dirty="0">
                <a:solidFill>
                  <a:srgbClr val="495869"/>
                </a:solidFill>
                <a:latin typeface="Times New Roman" panose="02020603050405020304" pitchFamily="18" charset="0"/>
                <a:cs typeface="Times New Roman" panose="02020603050405020304" pitchFamily="18" charset="0"/>
                <a:sym typeface="Arial"/>
              </a:rPr>
              <a:t> </a:t>
            </a:r>
            <a:r>
              <a:rPr lang="en-ID" sz="1600" b="1" kern="0" dirty="0" err="1">
                <a:solidFill>
                  <a:srgbClr val="495869"/>
                </a:solidFill>
                <a:latin typeface="Times New Roman" panose="02020603050405020304" pitchFamily="18" charset="0"/>
                <a:cs typeface="Times New Roman" panose="02020603050405020304" pitchFamily="18" charset="0"/>
                <a:sym typeface="Arial"/>
              </a:rPr>
              <a:t>masuk</a:t>
            </a:r>
            <a:r>
              <a:rPr lang="en-ID" sz="1600" b="1" kern="0" dirty="0">
                <a:solidFill>
                  <a:srgbClr val="495869"/>
                </a:solidFill>
                <a:latin typeface="Times New Roman" panose="02020603050405020304" pitchFamily="18" charset="0"/>
                <a:cs typeface="Times New Roman" panose="02020603050405020304" pitchFamily="18" charset="0"/>
                <a:sym typeface="Arial"/>
              </a:rPr>
              <a:t> </a:t>
            </a:r>
            <a:r>
              <a:rPr lang="en-ID" sz="1600" b="1" kern="0" dirty="0" err="1">
                <a:solidFill>
                  <a:srgbClr val="495869"/>
                </a:solidFill>
                <a:latin typeface="Times New Roman" panose="02020603050405020304" pitchFamily="18" charset="0"/>
                <a:cs typeface="Times New Roman" panose="02020603050405020304" pitchFamily="18" charset="0"/>
                <a:sym typeface="Arial"/>
              </a:rPr>
              <a:t>ke</a:t>
            </a:r>
            <a:r>
              <a:rPr lang="en-ID" sz="1600" b="1" kern="0" dirty="0">
                <a:solidFill>
                  <a:srgbClr val="495869"/>
                </a:solidFill>
                <a:latin typeface="Times New Roman" panose="02020603050405020304" pitchFamily="18" charset="0"/>
                <a:cs typeface="Times New Roman" panose="02020603050405020304" pitchFamily="18" charset="0"/>
                <a:sym typeface="Arial"/>
              </a:rPr>
              <a:t> </a:t>
            </a:r>
            <a:r>
              <a:rPr lang="en-ID" sz="1600" b="1" kern="0" dirty="0" err="1">
                <a:solidFill>
                  <a:srgbClr val="495869"/>
                </a:solidFill>
                <a:latin typeface="Times New Roman" panose="02020603050405020304" pitchFamily="18" charset="0"/>
                <a:cs typeface="Times New Roman" panose="02020603050405020304" pitchFamily="18" charset="0"/>
                <a:sym typeface="Arial"/>
              </a:rPr>
              <a:t>PPh</a:t>
            </a:r>
            <a:r>
              <a:rPr lang="en-ID" sz="1600" b="1" kern="0" dirty="0">
                <a:solidFill>
                  <a:srgbClr val="495869"/>
                </a:solidFill>
                <a:latin typeface="Times New Roman" panose="02020603050405020304" pitchFamily="18" charset="0"/>
                <a:cs typeface="Times New Roman" panose="02020603050405020304" pitchFamily="18" charset="0"/>
                <a:sym typeface="Arial"/>
              </a:rPr>
              <a:t> 21</a:t>
            </a:r>
            <a:endParaRPr sz="1200" b="1" kern="0" dirty="0">
              <a:solidFill>
                <a:srgbClr val="50443F"/>
              </a:solidFill>
              <a:latin typeface="Times New Roman" panose="02020603050405020304" pitchFamily="18" charset="0"/>
              <a:ea typeface="Barlow"/>
              <a:cs typeface="Times New Roman" panose="02020603050405020304" pitchFamily="18" charset="0"/>
              <a:sym typeface="Barlow"/>
            </a:endParaRPr>
          </a:p>
        </p:txBody>
      </p:sp>
      <p:sp>
        <p:nvSpPr>
          <p:cNvPr id="151" name="Google Shape;1390;p57">
            <a:extLst>
              <a:ext uri="{FF2B5EF4-FFF2-40B4-BE49-F238E27FC236}">
                <a16:creationId xmlns:a16="http://schemas.microsoft.com/office/drawing/2014/main" id="{92E69533-1747-19A7-F2F6-911999A7AA93}"/>
              </a:ext>
            </a:extLst>
          </p:cNvPr>
          <p:cNvSpPr txBox="1"/>
          <p:nvPr/>
        </p:nvSpPr>
        <p:spPr>
          <a:xfrm>
            <a:off x="6173539" y="4191483"/>
            <a:ext cx="1807500" cy="753300"/>
          </a:xfrm>
          <a:prstGeom prst="rect">
            <a:avLst/>
          </a:prstGeom>
          <a:noFill/>
          <a:ln>
            <a:noFill/>
          </a:ln>
        </p:spPr>
        <p:txBody>
          <a:bodyPr spcFirstLastPara="1" wrap="square" lIns="91425" tIns="91425" rIns="91425" bIns="91425" anchor="t" anchorCtr="0">
            <a:noAutofit/>
          </a:bodyPr>
          <a:lstStyle/>
          <a:p>
            <a:pPr>
              <a:buClr>
                <a:srgbClr val="000000"/>
              </a:buClr>
              <a:buFont typeface="Arial"/>
              <a:buNone/>
            </a:pPr>
            <a:r>
              <a:rPr lang="en-US" sz="1600" b="1" kern="0" dirty="0" err="1">
                <a:solidFill>
                  <a:srgbClr val="495869"/>
                </a:solidFill>
                <a:latin typeface="Times New Roman" panose="02020603050405020304" pitchFamily="18" charset="0"/>
                <a:ea typeface="Barlow"/>
                <a:cs typeface="Times New Roman" panose="02020603050405020304" pitchFamily="18" charset="0"/>
                <a:sym typeface="Barlow"/>
              </a:rPr>
              <a:t>Validasi</a:t>
            </a:r>
            <a:r>
              <a:rPr lang="en-US" sz="1600" b="1" kern="0" dirty="0">
                <a:solidFill>
                  <a:srgbClr val="495869"/>
                </a:solidFill>
                <a:latin typeface="Times New Roman" panose="02020603050405020304" pitchFamily="18" charset="0"/>
                <a:ea typeface="Barlow"/>
                <a:cs typeface="Times New Roman" panose="02020603050405020304" pitchFamily="18" charset="0"/>
                <a:sym typeface="Barlow"/>
              </a:rPr>
              <a:t> NIK x NPWP </a:t>
            </a:r>
            <a:r>
              <a:rPr lang="en-US" sz="1600" b="1" kern="0" dirty="0" err="1">
                <a:solidFill>
                  <a:srgbClr val="495869"/>
                </a:solidFill>
                <a:latin typeface="Times New Roman" panose="02020603050405020304" pitchFamily="18" charset="0"/>
                <a:ea typeface="Barlow"/>
                <a:cs typeface="Times New Roman" panose="02020603050405020304" pitchFamily="18" charset="0"/>
                <a:sym typeface="Barlow"/>
              </a:rPr>
              <a:t>maks</a:t>
            </a:r>
            <a:r>
              <a:rPr lang="en-US" sz="1600" b="1" kern="0" dirty="0">
                <a:solidFill>
                  <a:srgbClr val="495869"/>
                </a:solidFill>
                <a:latin typeface="Times New Roman" panose="02020603050405020304" pitchFamily="18" charset="0"/>
                <a:ea typeface="Barlow"/>
                <a:cs typeface="Times New Roman" panose="02020603050405020304" pitchFamily="18" charset="0"/>
                <a:sym typeface="Barlow"/>
              </a:rPr>
              <a:t> 31 Des 2023</a:t>
            </a:r>
            <a:endParaRPr sz="1600" b="1" kern="0" dirty="0">
              <a:solidFill>
                <a:srgbClr val="50443F"/>
              </a:solidFill>
              <a:latin typeface="Times New Roman" panose="02020603050405020304" pitchFamily="18" charset="0"/>
              <a:ea typeface="Barlow"/>
              <a:cs typeface="Times New Roman" panose="02020603050405020304" pitchFamily="18" charset="0"/>
              <a:sym typeface="Barlow"/>
            </a:endParaRPr>
          </a:p>
        </p:txBody>
      </p:sp>
      <p:sp>
        <p:nvSpPr>
          <p:cNvPr id="153" name="Google Shape;1392;p57">
            <a:extLst>
              <a:ext uri="{FF2B5EF4-FFF2-40B4-BE49-F238E27FC236}">
                <a16:creationId xmlns:a16="http://schemas.microsoft.com/office/drawing/2014/main" id="{FF8B37F6-DDDA-D080-E97D-66775A53CF28}"/>
              </a:ext>
            </a:extLst>
          </p:cNvPr>
          <p:cNvSpPr txBox="1"/>
          <p:nvPr/>
        </p:nvSpPr>
        <p:spPr>
          <a:xfrm>
            <a:off x="3156755" y="4191483"/>
            <a:ext cx="2031957" cy="714003"/>
          </a:xfrm>
          <a:prstGeom prst="rect">
            <a:avLst/>
          </a:prstGeom>
          <a:noFill/>
          <a:ln>
            <a:noFill/>
          </a:ln>
        </p:spPr>
        <p:txBody>
          <a:bodyPr spcFirstLastPara="1" wrap="square" lIns="91425" tIns="91425" rIns="91425" bIns="91425" anchor="t" anchorCtr="0">
            <a:noAutofit/>
          </a:bodyPr>
          <a:lstStyle/>
          <a:p>
            <a:pPr>
              <a:buClr>
                <a:srgbClr val="000000"/>
              </a:buClr>
              <a:buFont typeface="Arial"/>
              <a:buNone/>
            </a:pPr>
            <a:r>
              <a:rPr lang="en-US" sz="1600" b="1" kern="0" dirty="0">
                <a:solidFill>
                  <a:srgbClr val="495869"/>
                </a:solidFill>
                <a:latin typeface="Times New Roman" panose="02020603050405020304" pitchFamily="18" charset="0"/>
                <a:cs typeface="Times New Roman" panose="02020603050405020304" pitchFamily="18" charset="0"/>
                <a:sym typeface="Arial"/>
              </a:rPr>
              <a:t>UMKM </a:t>
            </a:r>
            <a:r>
              <a:rPr lang="en-US" sz="1600" b="1" kern="0" dirty="0" err="1">
                <a:solidFill>
                  <a:srgbClr val="495869"/>
                </a:solidFill>
                <a:latin typeface="Times New Roman" panose="02020603050405020304" pitchFamily="18" charset="0"/>
                <a:cs typeface="Times New Roman" panose="02020603050405020304" pitchFamily="18" charset="0"/>
                <a:sym typeface="Arial"/>
              </a:rPr>
              <a:t>omzet</a:t>
            </a:r>
            <a:r>
              <a:rPr lang="en-US" sz="1600" b="1" kern="0" dirty="0">
                <a:solidFill>
                  <a:srgbClr val="495869"/>
                </a:solidFill>
                <a:latin typeface="Times New Roman" panose="02020603050405020304" pitchFamily="18" charset="0"/>
                <a:cs typeface="Times New Roman" panose="02020603050405020304" pitchFamily="18" charset="0"/>
                <a:sym typeface="Arial"/>
              </a:rPr>
              <a:t> s/d 500jt </a:t>
            </a:r>
            <a:r>
              <a:rPr lang="en-US" sz="1600" b="1" kern="0" dirty="0" err="1">
                <a:solidFill>
                  <a:srgbClr val="495869"/>
                </a:solidFill>
                <a:latin typeface="Times New Roman" panose="02020603050405020304" pitchFamily="18" charset="0"/>
                <a:cs typeface="Times New Roman" panose="02020603050405020304" pitchFamily="18" charset="0"/>
                <a:sym typeface="Arial"/>
              </a:rPr>
              <a:t>bebas</a:t>
            </a:r>
            <a:r>
              <a:rPr lang="en-US" sz="1600" b="1" kern="0" dirty="0">
                <a:solidFill>
                  <a:srgbClr val="495869"/>
                </a:solidFill>
                <a:latin typeface="Times New Roman" panose="02020603050405020304" pitchFamily="18" charset="0"/>
                <a:cs typeface="Times New Roman" panose="02020603050405020304" pitchFamily="18" charset="0"/>
                <a:sym typeface="Arial"/>
              </a:rPr>
              <a:t> </a:t>
            </a:r>
            <a:r>
              <a:rPr lang="en-US" sz="1600" b="1" kern="0" dirty="0" err="1">
                <a:solidFill>
                  <a:srgbClr val="495869"/>
                </a:solidFill>
                <a:latin typeface="Times New Roman" panose="02020603050405020304" pitchFamily="18" charset="0"/>
                <a:cs typeface="Times New Roman" panose="02020603050405020304" pitchFamily="18" charset="0"/>
                <a:sym typeface="Arial"/>
              </a:rPr>
              <a:t>pajak</a:t>
            </a:r>
            <a:endParaRPr sz="1200" b="1" kern="0" dirty="0">
              <a:solidFill>
                <a:srgbClr val="50443F"/>
              </a:solidFill>
              <a:latin typeface="Times New Roman" panose="02020603050405020304" pitchFamily="18" charset="0"/>
              <a:ea typeface="Barlow"/>
              <a:cs typeface="Times New Roman" panose="02020603050405020304" pitchFamily="18" charset="0"/>
              <a:sym typeface="Barlow"/>
            </a:endParaRPr>
          </a:p>
        </p:txBody>
      </p:sp>
      <p:cxnSp>
        <p:nvCxnSpPr>
          <p:cNvPr id="154" name="Google Shape;1393;p57">
            <a:extLst>
              <a:ext uri="{FF2B5EF4-FFF2-40B4-BE49-F238E27FC236}">
                <a16:creationId xmlns:a16="http://schemas.microsoft.com/office/drawing/2014/main" id="{85210E8E-49B6-8777-520A-2B02CA83AA6B}"/>
              </a:ext>
            </a:extLst>
          </p:cNvPr>
          <p:cNvCxnSpPr/>
          <p:nvPr/>
        </p:nvCxnSpPr>
        <p:spPr>
          <a:xfrm>
            <a:off x="4172735" y="2776830"/>
            <a:ext cx="0" cy="853200"/>
          </a:xfrm>
          <a:prstGeom prst="straightConnector1">
            <a:avLst/>
          </a:prstGeom>
          <a:noFill/>
          <a:ln w="28575" cap="flat" cmpd="sng">
            <a:solidFill>
              <a:srgbClr val="50443F"/>
            </a:solidFill>
            <a:prstDash val="solid"/>
            <a:round/>
            <a:headEnd type="none" w="med" len="med"/>
            <a:tailEnd type="oval" w="med" len="med"/>
          </a:ln>
        </p:spPr>
      </p:cxnSp>
      <p:grpSp>
        <p:nvGrpSpPr>
          <p:cNvPr id="155" name="Google Shape;1394;p57">
            <a:extLst>
              <a:ext uri="{FF2B5EF4-FFF2-40B4-BE49-F238E27FC236}">
                <a16:creationId xmlns:a16="http://schemas.microsoft.com/office/drawing/2014/main" id="{9D68A6D9-1FD5-DDBA-963A-D607A167C19B}"/>
              </a:ext>
            </a:extLst>
          </p:cNvPr>
          <p:cNvGrpSpPr/>
          <p:nvPr/>
        </p:nvGrpSpPr>
        <p:grpSpPr>
          <a:xfrm rot="2700000">
            <a:off x="4010283" y="2492703"/>
            <a:ext cx="324902" cy="324902"/>
            <a:chOff x="1662975" y="1078284"/>
            <a:chExt cx="666300" cy="666300"/>
          </a:xfrm>
        </p:grpSpPr>
        <p:sp>
          <p:nvSpPr>
            <p:cNvPr id="156" name="Google Shape;1395;p57">
              <a:extLst>
                <a:ext uri="{FF2B5EF4-FFF2-40B4-BE49-F238E27FC236}">
                  <a16:creationId xmlns:a16="http://schemas.microsoft.com/office/drawing/2014/main" id="{BA84B8BC-21E2-897C-0B81-6796F8083D5A}"/>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396;p57">
              <a:extLst>
                <a:ext uri="{FF2B5EF4-FFF2-40B4-BE49-F238E27FC236}">
                  <a16:creationId xmlns:a16="http://schemas.microsoft.com/office/drawing/2014/main" id="{2038E6AF-D520-01B1-ABBF-E0227A36C7FC}"/>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58" name="Google Shape;1397;p57">
            <a:extLst>
              <a:ext uri="{FF2B5EF4-FFF2-40B4-BE49-F238E27FC236}">
                <a16:creationId xmlns:a16="http://schemas.microsoft.com/office/drawing/2014/main" id="{A0495EBB-4C55-2C3A-2633-6B264BB01D10}"/>
              </a:ext>
            </a:extLst>
          </p:cNvPr>
          <p:cNvSpPr txBox="1">
            <a:spLocks/>
          </p:cNvSpPr>
          <p:nvPr/>
        </p:nvSpPr>
        <p:spPr>
          <a:xfrm>
            <a:off x="3942935" y="2521530"/>
            <a:ext cx="459600" cy="267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1pPr>
            <a:lvl2pPr marR="0" lvl="1"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2800"/>
              <a:buFont typeface="Exo 2"/>
              <a:buNone/>
              <a:tabLst/>
              <a:defRPr/>
            </a:pPr>
            <a:r>
              <a:rPr kumimoji="0" lang="en" sz="1700" b="1" i="0" u="none" strike="noStrike" kern="0" cap="none" spc="0" normalizeH="0" baseline="0" noProof="0">
                <a:ln>
                  <a:noFill/>
                </a:ln>
                <a:solidFill>
                  <a:srgbClr val="302320"/>
                </a:solidFill>
                <a:effectLst/>
                <a:uLnTx/>
                <a:uFillTx/>
                <a:latin typeface="Exo 2"/>
                <a:sym typeface="Exo 2"/>
              </a:rPr>
              <a:t>1</a:t>
            </a:r>
          </a:p>
        </p:txBody>
      </p:sp>
      <p:cxnSp>
        <p:nvCxnSpPr>
          <p:cNvPr id="159" name="Google Shape;1398;p57">
            <a:extLst>
              <a:ext uri="{FF2B5EF4-FFF2-40B4-BE49-F238E27FC236}">
                <a16:creationId xmlns:a16="http://schemas.microsoft.com/office/drawing/2014/main" id="{B81811A6-2C8D-6331-64EC-3390937428C3}"/>
              </a:ext>
            </a:extLst>
          </p:cNvPr>
          <p:cNvCxnSpPr/>
          <p:nvPr/>
        </p:nvCxnSpPr>
        <p:spPr>
          <a:xfrm>
            <a:off x="6788185" y="2776830"/>
            <a:ext cx="0" cy="853200"/>
          </a:xfrm>
          <a:prstGeom prst="straightConnector1">
            <a:avLst/>
          </a:prstGeom>
          <a:noFill/>
          <a:ln w="28575" cap="flat" cmpd="sng">
            <a:solidFill>
              <a:srgbClr val="50443F"/>
            </a:solidFill>
            <a:prstDash val="solid"/>
            <a:round/>
            <a:headEnd type="none" w="med" len="med"/>
            <a:tailEnd type="oval" w="med" len="med"/>
          </a:ln>
        </p:spPr>
      </p:cxnSp>
      <p:grpSp>
        <p:nvGrpSpPr>
          <p:cNvPr id="160" name="Google Shape;1399;p57">
            <a:extLst>
              <a:ext uri="{FF2B5EF4-FFF2-40B4-BE49-F238E27FC236}">
                <a16:creationId xmlns:a16="http://schemas.microsoft.com/office/drawing/2014/main" id="{E6AA13D8-5091-1EF7-147D-D610AE459131}"/>
              </a:ext>
            </a:extLst>
          </p:cNvPr>
          <p:cNvGrpSpPr/>
          <p:nvPr/>
        </p:nvGrpSpPr>
        <p:grpSpPr>
          <a:xfrm rot="2700000">
            <a:off x="6625733" y="2492703"/>
            <a:ext cx="324902" cy="324902"/>
            <a:chOff x="1662975" y="1078284"/>
            <a:chExt cx="666300" cy="666300"/>
          </a:xfrm>
        </p:grpSpPr>
        <p:sp>
          <p:nvSpPr>
            <p:cNvPr id="161" name="Google Shape;1400;p57">
              <a:extLst>
                <a:ext uri="{FF2B5EF4-FFF2-40B4-BE49-F238E27FC236}">
                  <a16:creationId xmlns:a16="http://schemas.microsoft.com/office/drawing/2014/main" id="{A5ABD251-8021-3E67-2093-C508C1EECF13}"/>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401;p57">
              <a:extLst>
                <a:ext uri="{FF2B5EF4-FFF2-40B4-BE49-F238E27FC236}">
                  <a16:creationId xmlns:a16="http://schemas.microsoft.com/office/drawing/2014/main" id="{3B7FCDF9-07E2-9E74-D077-C4F00EAC2037}"/>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63" name="Google Shape;1402;p57">
            <a:extLst>
              <a:ext uri="{FF2B5EF4-FFF2-40B4-BE49-F238E27FC236}">
                <a16:creationId xmlns:a16="http://schemas.microsoft.com/office/drawing/2014/main" id="{B73AA438-D8ED-838E-2F2F-04194474ABE2}"/>
              </a:ext>
            </a:extLst>
          </p:cNvPr>
          <p:cNvSpPr txBox="1">
            <a:spLocks/>
          </p:cNvSpPr>
          <p:nvPr/>
        </p:nvSpPr>
        <p:spPr>
          <a:xfrm>
            <a:off x="6558385" y="2521530"/>
            <a:ext cx="459600" cy="267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1pPr>
            <a:lvl2pPr marR="0" lvl="1"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2800"/>
              <a:buFont typeface="Exo 2"/>
              <a:buNone/>
              <a:tabLst/>
              <a:defRPr/>
            </a:pPr>
            <a:r>
              <a:rPr kumimoji="0" lang="en" sz="1700" b="1" i="0" u="none" strike="noStrike" kern="0" cap="none" spc="0" normalizeH="0" baseline="0" noProof="0">
                <a:ln>
                  <a:noFill/>
                </a:ln>
                <a:solidFill>
                  <a:srgbClr val="302320"/>
                </a:solidFill>
                <a:effectLst/>
                <a:uLnTx/>
                <a:uFillTx/>
                <a:latin typeface="Exo 2"/>
                <a:sym typeface="Exo 2"/>
              </a:rPr>
              <a:t>2</a:t>
            </a:r>
            <a:endParaRPr kumimoji="0" lang="en" sz="1700" b="1" i="0" u="none" strike="noStrike" kern="0" cap="none" spc="0" normalizeH="0" baseline="0" noProof="0" dirty="0">
              <a:ln>
                <a:noFill/>
              </a:ln>
              <a:solidFill>
                <a:srgbClr val="302320"/>
              </a:solidFill>
              <a:effectLst/>
              <a:uLnTx/>
              <a:uFillTx/>
              <a:latin typeface="Exo 2"/>
              <a:sym typeface="Exo 2"/>
            </a:endParaRPr>
          </a:p>
        </p:txBody>
      </p:sp>
      <p:cxnSp>
        <p:nvCxnSpPr>
          <p:cNvPr id="164" name="Google Shape;1403;p57">
            <a:extLst>
              <a:ext uri="{FF2B5EF4-FFF2-40B4-BE49-F238E27FC236}">
                <a16:creationId xmlns:a16="http://schemas.microsoft.com/office/drawing/2014/main" id="{1C06F110-66F0-7FFA-F9B2-4E5FCFADAD49}"/>
              </a:ext>
            </a:extLst>
          </p:cNvPr>
          <p:cNvCxnSpPr/>
          <p:nvPr/>
        </p:nvCxnSpPr>
        <p:spPr>
          <a:xfrm>
            <a:off x="9403585" y="2776830"/>
            <a:ext cx="0" cy="853200"/>
          </a:xfrm>
          <a:prstGeom prst="straightConnector1">
            <a:avLst/>
          </a:prstGeom>
          <a:noFill/>
          <a:ln w="28575" cap="flat" cmpd="sng">
            <a:solidFill>
              <a:srgbClr val="50443F"/>
            </a:solidFill>
            <a:prstDash val="solid"/>
            <a:round/>
            <a:headEnd type="none" w="med" len="med"/>
            <a:tailEnd type="oval" w="med" len="med"/>
          </a:ln>
        </p:spPr>
      </p:cxnSp>
      <p:grpSp>
        <p:nvGrpSpPr>
          <p:cNvPr id="165" name="Google Shape;1404;p57">
            <a:extLst>
              <a:ext uri="{FF2B5EF4-FFF2-40B4-BE49-F238E27FC236}">
                <a16:creationId xmlns:a16="http://schemas.microsoft.com/office/drawing/2014/main" id="{E79739A5-F68B-1186-BFE0-AA01767FD2AE}"/>
              </a:ext>
            </a:extLst>
          </p:cNvPr>
          <p:cNvGrpSpPr/>
          <p:nvPr/>
        </p:nvGrpSpPr>
        <p:grpSpPr>
          <a:xfrm rot="2700000">
            <a:off x="9241133" y="2492703"/>
            <a:ext cx="324902" cy="324902"/>
            <a:chOff x="1662975" y="1078284"/>
            <a:chExt cx="666300" cy="666300"/>
          </a:xfrm>
        </p:grpSpPr>
        <p:sp>
          <p:nvSpPr>
            <p:cNvPr id="166" name="Google Shape;1405;p57">
              <a:extLst>
                <a:ext uri="{FF2B5EF4-FFF2-40B4-BE49-F238E27FC236}">
                  <a16:creationId xmlns:a16="http://schemas.microsoft.com/office/drawing/2014/main" id="{3250F65A-6D98-AAD3-448B-9A67C8401514}"/>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406;p57">
              <a:extLst>
                <a:ext uri="{FF2B5EF4-FFF2-40B4-BE49-F238E27FC236}">
                  <a16:creationId xmlns:a16="http://schemas.microsoft.com/office/drawing/2014/main" id="{8D3DB1BC-7C8D-7DAE-477B-32909799CC2F}"/>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68" name="Google Shape;1407;p57">
            <a:extLst>
              <a:ext uri="{FF2B5EF4-FFF2-40B4-BE49-F238E27FC236}">
                <a16:creationId xmlns:a16="http://schemas.microsoft.com/office/drawing/2014/main" id="{22BE751C-2A3A-F6A4-3ED9-627C96338F1D}"/>
              </a:ext>
            </a:extLst>
          </p:cNvPr>
          <p:cNvSpPr txBox="1">
            <a:spLocks/>
          </p:cNvSpPr>
          <p:nvPr/>
        </p:nvSpPr>
        <p:spPr>
          <a:xfrm>
            <a:off x="9173785" y="2521530"/>
            <a:ext cx="459600" cy="267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1pPr>
            <a:lvl2pPr marR="0" lvl="1"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2800"/>
              <a:buFont typeface="Exo 2"/>
              <a:buNone/>
              <a:tabLst/>
              <a:defRPr/>
            </a:pPr>
            <a:r>
              <a:rPr kumimoji="0" lang="en-US" sz="1700" b="1" i="0" u="none" strike="noStrike" kern="0" cap="none" spc="0" normalizeH="0" baseline="0" noProof="0">
                <a:ln>
                  <a:noFill/>
                </a:ln>
                <a:solidFill>
                  <a:srgbClr val="302320"/>
                </a:solidFill>
                <a:effectLst/>
                <a:uLnTx/>
                <a:uFillTx/>
                <a:latin typeface="Exo 2"/>
                <a:sym typeface="Exo 2"/>
              </a:rPr>
              <a:t>3</a:t>
            </a:r>
            <a:endParaRPr kumimoji="0" lang="en-US" sz="1700" b="1" i="0" u="none" strike="noStrike" kern="0" cap="none" spc="0" normalizeH="0" baseline="0" noProof="0" dirty="0">
              <a:ln>
                <a:noFill/>
              </a:ln>
              <a:solidFill>
                <a:srgbClr val="302320"/>
              </a:solidFill>
              <a:effectLst/>
              <a:uLnTx/>
              <a:uFillTx/>
              <a:latin typeface="Exo 2"/>
              <a:sym typeface="Exo 2"/>
            </a:endParaRPr>
          </a:p>
        </p:txBody>
      </p:sp>
      <p:cxnSp>
        <p:nvCxnSpPr>
          <p:cNvPr id="169" name="Google Shape;1408;p57">
            <a:extLst>
              <a:ext uri="{FF2B5EF4-FFF2-40B4-BE49-F238E27FC236}">
                <a16:creationId xmlns:a16="http://schemas.microsoft.com/office/drawing/2014/main" id="{3F45C066-6241-F7C6-FB4D-A6A6DCE8D042}"/>
              </a:ext>
            </a:extLst>
          </p:cNvPr>
          <p:cNvCxnSpPr/>
          <p:nvPr/>
        </p:nvCxnSpPr>
        <p:spPr>
          <a:xfrm rot="10800000">
            <a:off x="5480460" y="3796881"/>
            <a:ext cx="0" cy="572700"/>
          </a:xfrm>
          <a:prstGeom prst="straightConnector1">
            <a:avLst/>
          </a:prstGeom>
          <a:noFill/>
          <a:ln w="28575" cap="flat" cmpd="sng">
            <a:solidFill>
              <a:srgbClr val="50443F"/>
            </a:solidFill>
            <a:prstDash val="solid"/>
            <a:round/>
            <a:headEnd type="none" w="med" len="med"/>
            <a:tailEnd type="oval" w="med" len="med"/>
          </a:ln>
        </p:spPr>
      </p:cxnSp>
      <p:grpSp>
        <p:nvGrpSpPr>
          <p:cNvPr id="170" name="Google Shape;1409;p57">
            <a:extLst>
              <a:ext uri="{FF2B5EF4-FFF2-40B4-BE49-F238E27FC236}">
                <a16:creationId xmlns:a16="http://schemas.microsoft.com/office/drawing/2014/main" id="{529FF14A-89E7-B24B-332A-E5D4E0EADE82}"/>
              </a:ext>
            </a:extLst>
          </p:cNvPr>
          <p:cNvGrpSpPr/>
          <p:nvPr/>
        </p:nvGrpSpPr>
        <p:grpSpPr>
          <a:xfrm rot="8100000" flipH="1">
            <a:off x="5318008" y="4189202"/>
            <a:ext cx="324902" cy="324902"/>
            <a:chOff x="1662975" y="1078284"/>
            <a:chExt cx="666300" cy="666300"/>
          </a:xfrm>
        </p:grpSpPr>
        <p:sp>
          <p:nvSpPr>
            <p:cNvPr id="171" name="Google Shape;1410;p57">
              <a:extLst>
                <a:ext uri="{FF2B5EF4-FFF2-40B4-BE49-F238E27FC236}">
                  <a16:creationId xmlns:a16="http://schemas.microsoft.com/office/drawing/2014/main" id="{1740C261-3BAD-803C-36EA-CA60D7309157}"/>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411;p57">
              <a:extLst>
                <a:ext uri="{FF2B5EF4-FFF2-40B4-BE49-F238E27FC236}">
                  <a16:creationId xmlns:a16="http://schemas.microsoft.com/office/drawing/2014/main" id="{FECA55B5-D9C7-EBB6-7C74-F1FA5D100C7B}"/>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73" name="Google Shape;1412;p57">
            <a:extLst>
              <a:ext uri="{FF2B5EF4-FFF2-40B4-BE49-F238E27FC236}">
                <a16:creationId xmlns:a16="http://schemas.microsoft.com/office/drawing/2014/main" id="{22714C88-370A-4D5E-161A-77419A8E9750}"/>
              </a:ext>
            </a:extLst>
          </p:cNvPr>
          <p:cNvSpPr txBox="1">
            <a:spLocks/>
          </p:cNvSpPr>
          <p:nvPr/>
        </p:nvSpPr>
        <p:spPr>
          <a:xfrm flipH="1">
            <a:off x="5250660" y="4217977"/>
            <a:ext cx="459600" cy="267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1pPr>
            <a:lvl2pPr marR="0" lvl="1"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2800"/>
              <a:buFont typeface="Exo 2"/>
              <a:buNone/>
              <a:tabLst/>
              <a:defRPr/>
            </a:pPr>
            <a:r>
              <a:rPr kumimoji="0" lang="en" sz="1700" b="1" i="0" u="none" strike="noStrike" kern="0" cap="none" spc="0" normalizeH="0" baseline="0" noProof="0">
                <a:ln>
                  <a:noFill/>
                </a:ln>
                <a:solidFill>
                  <a:srgbClr val="302320"/>
                </a:solidFill>
                <a:effectLst/>
                <a:uLnTx/>
                <a:uFillTx/>
                <a:latin typeface="Exo 2"/>
                <a:sym typeface="Exo 2"/>
              </a:rPr>
              <a:t>4</a:t>
            </a:r>
            <a:endParaRPr kumimoji="0" lang="en" sz="1700" b="1" i="0" u="none" strike="noStrike" kern="0" cap="none" spc="0" normalizeH="0" baseline="0" noProof="0" dirty="0">
              <a:ln>
                <a:noFill/>
              </a:ln>
              <a:solidFill>
                <a:srgbClr val="302320"/>
              </a:solidFill>
              <a:effectLst/>
              <a:uLnTx/>
              <a:uFillTx/>
              <a:latin typeface="Exo 2"/>
              <a:sym typeface="Exo 2"/>
            </a:endParaRPr>
          </a:p>
        </p:txBody>
      </p:sp>
      <p:cxnSp>
        <p:nvCxnSpPr>
          <p:cNvPr id="174" name="Google Shape;1413;p57">
            <a:extLst>
              <a:ext uri="{FF2B5EF4-FFF2-40B4-BE49-F238E27FC236}">
                <a16:creationId xmlns:a16="http://schemas.microsoft.com/office/drawing/2014/main" id="{32EBE0A0-0919-A7E8-B670-1E87585C0F79}"/>
              </a:ext>
            </a:extLst>
          </p:cNvPr>
          <p:cNvCxnSpPr/>
          <p:nvPr/>
        </p:nvCxnSpPr>
        <p:spPr>
          <a:xfrm rot="10800000">
            <a:off x="8095910" y="3796881"/>
            <a:ext cx="0" cy="572700"/>
          </a:xfrm>
          <a:prstGeom prst="straightConnector1">
            <a:avLst/>
          </a:prstGeom>
          <a:noFill/>
          <a:ln w="28575" cap="flat" cmpd="sng">
            <a:solidFill>
              <a:srgbClr val="50443F"/>
            </a:solidFill>
            <a:prstDash val="solid"/>
            <a:round/>
            <a:headEnd type="none" w="med" len="med"/>
            <a:tailEnd type="oval" w="med" len="med"/>
          </a:ln>
        </p:spPr>
      </p:cxnSp>
      <p:grpSp>
        <p:nvGrpSpPr>
          <p:cNvPr id="175" name="Google Shape;1414;p57">
            <a:extLst>
              <a:ext uri="{FF2B5EF4-FFF2-40B4-BE49-F238E27FC236}">
                <a16:creationId xmlns:a16="http://schemas.microsoft.com/office/drawing/2014/main" id="{EC734BAB-4AEA-6CF6-2756-51D32F023E65}"/>
              </a:ext>
            </a:extLst>
          </p:cNvPr>
          <p:cNvGrpSpPr/>
          <p:nvPr/>
        </p:nvGrpSpPr>
        <p:grpSpPr>
          <a:xfrm rot="8100000" flipH="1">
            <a:off x="7933458" y="4189206"/>
            <a:ext cx="324902" cy="324902"/>
            <a:chOff x="1662975" y="1078284"/>
            <a:chExt cx="666300" cy="666300"/>
          </a:xfrm>
        </p:grpSpPr>
        <p:sp>
          <p:nvSpPr>
            <p:cNvPr id="176" name="Google Shape;1415;p57">
              <a:extLst>
                <a:ext uri="{FF2B5EF4-FFF2-40B4-BE49-F238E27FC236}">
                  <a16:creationId xmlns:a16="http://schemas.microsoft.com/office/drawing/2014/main" id="{859517D6-82B1-033E-2E70-987292B5AF94}"/>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416;p57">
              <a:extLst>
                <a:ext uri="{FF2B5EF4-FFF2-40B4-BE49-F238E27FC236}">
                  <a16:creationId xmlns:a16="http://schemas.microsoft.com/office/drawing/2014/main" id="{9E2476C2-887F-AB71-6A52-7EEEC5F1CB1C}"/>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78" name="Google Shape;1417;p57">
            <a:extLst>
              <a:ext uri="{FF2B5EF4-FFF2-40B4-BE49-F238E27FC236}">
                <a16:creationId xmlns:a16="http://schemas.microsoft.com/office/drawing/2014/main" id="{A7D72920-D01D-FEF5-30BF-F03203D396CD}"/>
              </a:ext>
            </a:extLst>
          </p:cNvPr>
          <p:cNvSpPr txBox="1">
            <a:spLocks/>
          </p:cNvSpPr>
          <p:nvPr/>
        </p:nvSpPr>
        <p:spPr>
          <a:xfrm flipH="1">
            <a:off x="7866110" y="4217982"/>
            <a:ext cx="459600" cy="267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1pPr>
            <a:lvl2pPr marR="0" lvl="1"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2800"/>
              <a:buFont typeface="Exo 2"/>
              <a:buNone/>
              <a:defRPr sz="28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2800"/>
              <a:buFont typeface="Exo 2"/>
              <a:buNone/>
              <a:tabLst/>
              <a:defRPr/>
            </a:pPr>
            <a:r>
              <a:rPr kumimoji="0" lang="en" sz="1700" b="1" i="0" u="none" strike="noStrike" kern="0" cap="none" spc="0" normalizeH="0" baseline="0" noProof="0">
                <a:ln>
                  <a:noFill/>
                </a:ln>
                <a:solidFill>
                  <a:srgbClr val="302320"/>
                </a:solidFill>
                <a:effectLst/>
                <a:uLnTx/>
                <a:uFillTx/>
                <a:latin typeface="Exo 2"/>
                <a:sym typeface="Exo 2"/>
              </a:rPr>
              <a:t>5</a:t>
            </a:r>
            <a:endParaRPr kumimoji="0" lang="en" sz="1700" b="1" i="0" u="none" strike="noStrike" kern="0" cap="none" spc="0" normalizeH="0" baseline="0" noProof="0" dirty="0">
              <a:ln>
                <a:noFill/>
              </a:ln>
              <a:solidFill>
                <a:srgbClr val="302320"/>
              </a:solidFill>
              <a:effectLst/>
              <a:uLnTx/>
              <a:uFillTx/>
              <a:latin typeface="Exo 2"/>
              <a:sym typeface="Exo 2"/>
            </a:endParaRPr>
          </a:p>
        </p:txBody>
      </p:sp>
      <p:pic>
        <p:nvPicPr>
          <p:cNvPr id="36" name="Picture 35">
            <a:extLst>
              <a:ext uri="{FF2B5EF4-FFF2-40B4-BE49-F238E27FC236}">
                <a16:creationId xmlns:a16="http://schemas.microsoft.com/office/drawing/2014/main" id="{479060A3-3B60-4809-9A17-849C57EC84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188640"/>
            <a:ext cx="1423325" cy="313621"/>
          </a:xfrm>
          <a:prstGeom prst="rect">
            <a:avLst/>
          </a:prstGeom>
        </p:spPr>
      </p:pic>
      <p:sp>
        <p:nvSpPr>
          <p:cNvPr id="37" name="TextBox 36">
            <a:extLst>
              <a:ext uri="{FF2B5EF4-FFF2-40B4-BE49-F238E27FC236}">
                <a16:creationId xmlns:a16="http://schemas.microsoft.com/office/drawing/2014/main" id="{A4A613DC-1F71-40F2-870E-7F8F49240D1B}"/>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121456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1000"/>
                                        <p:tgtEl>
                                          <p:spTgt spid="147"/>
                                        </p:tgtEl>
                                      </p:cBhvr>
                                    </p:animEffect>
                                    <p:anim calcmode="lin" valueType="num">
                                      <p:cBhvr>
                                        <p:cTn id="8" dur="1000" fill="hold"/>
                                        <p:tgtEl>
                                          <p:spTgt spid="147"/>
                                        </p:tgtEl>
                                        <p:attrNameLst>
                                          <p:attrName>ppt_x</p:attrName>
                                        </p:attrNameLst>
                                      </p:cBhvr>
                                      <p:tavLst>
                                        <p:tav tm="0">
                                          <p:val>
                                            <p:strVal val="#ppt_x"/>
                                          </p:val>
                                        </p:tav>
                                        <p:tav tm="100000">
                                          <p:val>
                                            <p:strVal val="#ppt_x"/>
                                          </p:val>
                                        </p:tav>
                                      </p:tavLst>
                                    </p:anim>
                                    <p:anim calcmode="lin" valueType="num">
                                      <p:cBhvr>
                                        <p:cTn id="9"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5"/>
                                        </p:tgtEl>
                                        <p:attrNameLst>
                                          <p:attrName>style.visibility</p:attrName>
                                        </p:attrNameLst>
                                      </p:cBhvr>
                                      <p:to>
                                        <p:strVal val="visible"/>
                                      </p:to>
                                    </p:set>
                                    <p:animEffect transition="in" filter="fade">
                                      <p:cBhvr>
                                        <p:cTn id="14" dur="1000"/>
                                        <p:tgtEl>
                                          <p:spTgt spid="145"/>
                                        </p:tgtEl>
                                      </p:cBhvr>
                                    </p:animEffect>
                                    <p:anim calcmode="lin" valueType="num">
                                      <p:cBhvr>
                                        <p:cTn id="15" dur="1000" fill="hold"/>
                                        <p:tgtEl>
                                          <p:spTgt spid="145"/>
                                        </p:tgtEl>
                                        <p:attrNameLst>
                                          <p:attrName>ppt_x</p:attrName>
                                        </p:attrNameLst>
                                      </p:cBhvr>
                                      <p:tavLst>
                                        <p:tav tm="0">
                                          <p:val>
                                            <p:strVal val="#ppt_x"/>
                                          </p:val>
                                        </p:tav>
                                        <p:tav tm="100000">
                                          <p:val>
                                            <p:strVal val="#ppt_x"/>
                                          </p:val>
                                        </p:tav>
                                      </p:tavLst>
                                    </p:anim>
                                    <p:anim calcmode="lin" valueType="num">
                                      <p:cBhvr>
                                        <p:cTn id="16"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9"/>
                                        </p:tgtEl>
                                        <p:attrNameLst>
                                          <p:attrName>style.visibility</p:attrName>
                                        </p:attrNameLst>
                                      </p:cBhvr>
                                      <p:to>
                                        <p:strVal val="visible"/>
                                      </p:to>
                                    </p:set>
                                    <p:animEffect transition="in" filter="fade">
                                      <p:cBhvr>
                                        <p:cTn id="21" dur="1000"/>
                                        <p:tgtEl>
                                          <p:spTgt spid="149"/>
                                        </p:tgtEl>
                                      </p:cBhvr>
                                    </p:animEffect>
                                    <p:anim calcmode="lin" valueType="num">
                                      <p:cBhvr>
                                        <p:cTn id="22" dur="1000" fill="hold"/>
                                        <p:tgtEl>
                                          <p:spTgt spid="149"/>
                                        </p:tgtEl>
                                        <p:attrNameLst>
                                          <p:attrName>ppt_x</p:attrName>
                                        </p:attrNameLst>
                                      </p:cBhvr>
                                      <p:tavLst>
                                        <p:tav tm="0">
                                          <p:val>
                                            <p:strVal val="#ppt_x"/>
                                          </p:val>
                                        </p:tav>
                                        <p:tav tm="100000">
                                          <p:val>
                                            <p:strVal val="#ppt_x"/>
                                          </p:val>
                                        </p:tav>
                                      </p:tavLst>
                                    </p:anim>
                                    <p:anim calcmode="lin" valueType="num">
                                      <p:cBhvr>
                                        <p:cTn id="23" dur="1000" fill="hold"/>
                                        <p:tgtEl>
                                          <p:spTgt spid="14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1000"/>
                                        <p:tgtEl>
                                          <p:spTgt spid="153"/>
                                        </p:tgtEl>
                                      </p:cBhvr>
                                    </p:animEffect>
                                    <p:anim calcmode="lin" valueType="num">
                                      <p:cBhvr>
                                        <p:cTn id="29" dur="1000" fill="hold"/>
                                        <p:tgtEl>
                                          <p:spTgt spid="153"/>
                                        </p:tgtEl>
                                        <p:attrNameLst>
                                          <p:attrName>ppt_x</p:attrName>
                                        </p:attrNameLst>
                                      </p:cBhvr>
                                      <p:tavLst>
                                        <p:tav tm="0">
                                          <p:val>
                                            <p:strVal val="#ppt_x"/>
                                          </p:val>
                                        </p:tav>
                                        <p:tav tm="100000">
                                          <p:val>
                                            <p:strVal val="#ppt_x"/>
                                          </p:val>
                                        </p:tav>
                                      </p:tavLst>
                                    </p:anim>
                                    <p:anim calcmode="lin" valueType="num">
                                      <p:cBhvr>
                                        <p:cTn id="30" dur="1000" fill="hold"/>
                                        <p:tgtEl>
                                          <p:spTgt spid="15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1"/>
                                        </p:tgtEl>
                                        <p:attrNameLst>
                                          <p:attrName>style.visibility</p:attrName>
                                        </p:attrNameLst>
                                      </p:cBhvr>
                                      <p:to>
                                        <p:strVal val="visible"/>
                                      </p:to>
                                    </p:set>
                                    <p:animEffect transition="in" filter="fade">
                                      <p:cBhvr>
                                        <p:cTn id="35" dur="1000"/>
                                        <p:tgtEl>
                                          <p:spTgt spid="151"/>
                                        </p:tgtEl>
                                      </p:cBhvr>
                                    </p:animEffect>
                                    <p:anim calcmode="lin" valueType="num">
                                      <p:cBhvr>
                                        <p:cTn id="36" dur="1000" fill="hold"/>
                                        <p:tgtEl>
                                          <p:spTgt spid="151"/>
                                        </p:tgtEl>
                                        <p:attrNameLst>
                                          <p:attrName>ppt_x</p:attrName>
                                        </p:attrNameLst>
                                      </p:cBhvr>
                                      <p:tavLst>
                                        <p:tav tm="0">
                                          <p:val>
                                            <p:strVal val="#ppt_x"/>
                                          </p:val>
                                        </p:tav>
                                        <p:tav tm="100000">
                                          <p:val>
                                            <p:strVal val="#ppt_x"/>
                                          </p:val>
                                        </p:tav>
                                      </p:tavLst>
                                    </p:anim>
                                    <p:anim calcmode="lin" valueType="num">
                                      <p:cBhvr>
                                        <p:cTn id="37" dur="1000" fill="hold"/>
                                        <p:tgtEl>
                                          <p:spTgt spid="1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7" grpId="0"/>
      <p:bldP spid="149" grpId="0"/>
      <p:bldP spid="151" grpId="0"/>
      <p:bldP spid="1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54" name="Slide Number Placeholder 2"/>
          <p:cNvSpPr>
            <a:spLocks noGrp="1"/>
          </p:cNvSpPr>
          <p:nvPr>
            <p:ph type="sldNum" sz="quarter" idx="10"/>
          </p:nvPr>
        </p:nvSpPr>
        <p:spPr bwMode="auto">
          <a:xfrm>
            <a:off x="5729340" y="207904"/>
            <a:ext cx="112211"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Ctr="0" compatLnSpc="1">
            <a:prstTxWarp prst="textNoShape">
              <a:avLst/>
            </a:prstTxWarp>
          </a:bodyPr>
          <a:lstStyle>
            <a:lvl1pPr eaLnBrk="0" hangingPunct="0">
              <a:defRPr sz="2800">
                <a:solidFill>
                  <a:schemeClr val="tx1"/>
                </a:solidFill>
                <a:latin typeface="Gill Sans" charset="0"/>
                <a:ea typeface="Heiti SC Light" charset="0"/>
                <a:cs typeface="Heiti SC Light" charset="0"/>
                <a:sym typeface="Gill Sans" charset="0"/>
              </a:defRPr>
            </a:lvl1pPr>
            <a:lvl2pPr marL="371475" indent="-142875" eaLnBrk="0" hangingPunct="0">
              <a:defRPr sz="2800">
                <a:solidFill>
                  <a:schemeClr val="tx1"/>
                </a:solidFill>
                <a:latin typeface="Gill Sans" charset="0"/>
                <a:ea typeface="Heiti SC Light" charset="0"/>
                <a:cs typeface="Heiti SC Light" charset="0"/>
                <a:sym typeface="Gill Sans" charset="0"/>
              </a:defRPr>
            </a:lvl2pPr>
            <a:lvl3pPr marL="571500" indent="-114300" eaLnBrk="0" hangingPunct="0">
              <a:defRPr sz="2800">
                <a:solidFill>
                  <a:schemeClr val="tx1"/>
                </a:solidFill>
                <a:latin typeface="Gill Sans" charset="0"/>
                <a:ea typeface="Heiti SC Light" charset="0"/>
                <a:cs typeface="Heiti SC Light" charset="0"/>
                <a:sym typeface="Gill Sans" charset="0"/>
              </a:defRPr>
            </a:lvl3pPr>
            <a:lvl4pPr marL="800100" indent="-114300" eaLnBrk="0" hangingPunct="0">
              <a:defRPr sz="2800">
                <a:solidFill>
                  <a:schemeClr val="tx1"/>
                </a:solidFill>
                <a:latin typeface="Gill Sans" charset="0"/>
                <a:ea typeface="Heiti SC Light" charset="0"/>
                <a:cs typeface="Heiti SC Light" charset="0"/>
                <a:sym typeface="Gill Sans" charset="0"/>
              </a:defRPr>
            </a:lvl4pPr>
            <a:lvl5pPr marL="1028700" indent="-114300" eaLnBrk="0" hangingPunct="0">
              <a:defRPr sz="2800">
                <a:solidFill>
                  <a:schemeClr val="tx1"/>
                </a:solidFill>
                <a:latin typeface="Gill Sans" charset="0"/>
                <a:ea typeface="Heiti SC Light" charset="0"/>
                <a:cs typeface="Heiti SC Light" charset="0"/>
                <a:sym typeface="Gill Sans" charset="0"/>
              </a:defRPr>
            </a:lvl5pPr>
            <a:lvl6pPr marL="12573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6pPr>
            <a:lvl7pPr marL="14859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7pPr>
            <a:lvl8pPr marL="17145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8pPr>
            <a:lvl9pPr marL="1943100" indent="-114300" algn="ctr" eaLnBrk="0" fontAlgn="base" hangingPunct="0">
              <a:spcBef>
                <a:spcPct val="0"/>
              </a:spcBef>
              <a:spcAft>
                <a:spcPct val="0"/>
              </a:spcAft>
              <a:defRPr sz="2800">
                <a:solidFill>
                  <a:schemeClr val="tx1"/>
                </a:solidFill>
                <a:latin typeface="Gill Sans" charset="0"/>
                <a:ea typeface="Heiti SC Light" charset="0"/>
                <a:cs typeface="Heiti SC Light" charset="0"/>
                <a:sym typeface="Gill Sans" charset="0"/>
              </a:defRPr>
            </a:lvl9pPr>
          </a:lstStyle>
          <a:p>
            <a:pPr eaLnBrk="1" hangingPunct="1"/>
            <a:fld id="{E71795D8-EF41-2C46-855B-736B7E3E3219}" type="slidenum">
              <a:rPr sz="1200">
                <a:solidFill>
                  <a:schemeClr val="bg1"/>
                </a:solidFill>
                <a:latin typeface="Montserrat-Regular" charset="0"/>
                <a:ea typeface="ＭＳ Ｐゴシック" charset="0"/>
                <a:cs typeface="ＭＳ Ｐゴシック" charset="0"/>
              </a:rPr>
              <a:pPr eaLnBrk="1" hangingPunct="1"/>
              <a:t>36</a:t>
            </a:fld>
            <a:endParaRPr sz="1200">
              <a:solidFill>
                <a:schemeClr val="bg1"/>
              </a:solidFill>
              <a:latin typeface="Montserrat-Regular" charset="0"/>
              <a:ea typeface="ＭＳ Ｐゴシック" charset="0"/>
              <a:cs typeface="ＭＳ Ｐゴシック" charset="0"/>
            </a:endParaRPr>
          </a:p>
        </p:txBody>
      </p:sp>
      <p:pic>
        <p:nvPicPr>
          <p:cNvPr id="45" name="Picture 4" descr="https://www.proschoolonline.com/wp-content/uploads/2017/12/confused-gir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1134" y="2564904"/>
            <a:ext cx="5180682" cy="3450336"/>
          </a:xfrm>
          <a:prstGeom prst="rect">
            <a:avLst/>
          </a:prstGeom>
          <a:noFill/>
          <a:extLst>
            <a:ext uri="{909E8E84-426E-40DD-AFC4-6F175D3DCCD1}">
              <a14:hiddenFill xmlns:a14="http://schemas.microsoft.com/office/drawing/2010/main">
                <a:solidFill>
                  <a:srgbClr val="FFFFFF"/>
                </a:solidFill>
              </a14:hiddenFill>
            </a:ext>
          </a:extLst>
        </p:spPr>
      </p:pic>
      <p:sp>
        <p:nvSpPr>
          <p:cNvPr id="46" name="Oval Callout 45"/>
          <p:cNvSpPr/>
          <p:nvPr/>
        </p:nvSpPr>
        <p:spPr bwMode="auto">
          <a:xfrm rot="10800000" flipV="1">
            <a:off x="5375920" y="1473749"/>
            <a:ext cx="6120680" cy="1149382"/>
          </a:xfrm>
          <a:prstGeom prst="wedgeEllipseCallout">
            <a:avLst>
              <a:gd name="adj1" fmla="val 59881"/>
              <a:gd name="adj2" fmla="val 45973"/>
            </a:avLst>
          </a:prstGeom>
          <a:solidFill>
            <a:srgbClr val="FFFF00"/>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r>
              <a:rPr lang="en-US" sz="2700" b="1" dirty="0">
                <a:latin typeface="Gill Sans" charset="0"/>
                <a:ea typeface="Heiti SC Light" charset="0"/>
                <a:cs typeface="Heiti SC Light" charset="0"/>
                <a:sym typeface="Gill Sans" charset="0"/>
              </a:rPr>
              <a:t>Lalu, </a:t>
            </a:r>
            <a:r>
              <a:rPr lang="en-US" sz="2700" b="1" dirty="0" err="1">
                <a:latin typeface="Gill Sans" charset="0"/>
                <a:ea typeface="Heiti SC Light" charset="0"/>
                <a:cs typeface="Heiti SC Light" charset="0"/>
                <a:sym typeface="Gill Sans" charset="0"/>
              </a:rPr>
              <a:t>bagaimana</a:t>
            </a:r>
            <a:r>
              <a:rPr lang="en-US" sz="2700" b="1" dirty="0">
                <a:latin typeface="Gill Sans" charset="0"/>
                <a:ea typeface="Heiti SC Light" charset="0"/>
                <a:cs typeface="Heiti SC Light" charset="0"/>
                <a:sym typeface="Gill Sans" charset="0"/>
              </a:rPr>
              <a:t> </a:t>
            </a:r>
            <a:r>
              <a:rPr lang="en-US" sz="2700" b="1" dirty="0" err="1">
                <a:latin typeface="Gill Sans" charset="0"/>
                <a:ea typeface="Heiti SC Light" charset="0"/>
                <a:cs typeface="Heiti SC Light" charset="0"/>
                <a:sym typeface="Gill Sans" charset="0"/>
              </a:rPr>
              <a:t>Pengisian</a:t>
            </a:r>
            <a:r>
              <a:rPr lang="en-US" sz="2700" b="1" dirty="0">
                <a:latin typeface="Gill Sans" charset="0"/>
                <a:ea typeface="Heiti SC Light" charset="0"/>
                <a:cs typeface="Heiti SC Light" charset="0"/>
                <a:sym typeface="Gill Sans" charset="0"/>
              </a:rPr>
              <a:t> SPT </a:t>
            </a:r>
            <a:r>
              <a:rPr lang="en-US" sz="2700" b="1" dirty="0" err="1">
                <a:latin typeface="Gill Sans" charset="0"/>
                <a:ea typeface="Heiti SC Light" charset="0"/>
                <a:cs typeface="Heiti SC Light" charset="0"/>
                <a:sym typeface="Gill Sans" charset="0"/>
              </a:rPr>
              <a:t>Tahunannya</a:t>
            </a:r>
            <a:r>
              <a:rPr lang="en-US" sz="2700" b="1" dirty="0">
                <a:latin typeface="Gill Sans" charset="0"/>
                <a:ea typeface="Heiti SC Light" charset="0"/>
                <a:cs typeface="Heiti SC Light" charset="0"/>
                <a:sym typeface="Gill Sans" charset="0"/>
              </a:rPr>
              <a:t>?</a:t>
            </a:r>
          </a:p>
        </p:txBody>
      </p:sp>
      <p:grpSp>
        <p:nvGrpSpPr>
          <p:cNvPr id="4" name="Google Shape;736;p41">
            <a:extLst>
              <a:ext uri="{FF2B5EF4-FFF2-40B4-BE49-F238E27FC236}">
                <a16:creationId xmlns:a16="http://schemas.microsoft.com/office/drawing/2014/main" id="{CE88DFDB-0394-58BF-070A-9062C64D9820}"/>
              </a:ext>
            </a:extLst>
          </p:cNvPr>
          <p:cNvGrpSpPr/>
          <p:nvPr/>
        </p:nvGrpSpPr>
        <p:grpSpPr>
          <a:xfrm>
            <a:off x="1385709" y="114552"/>
            <a:ext cx="1320806" cy="1320806"/>
            <a:chOff x="1662975" y="1078284"/>
            <a:chExt cx="666300" cy="666300"/>
          </a:xfrm>
        </p:grpSpPr>
        <p:sp>
          <p:nvSpPr>
            <p:cNvPr id="5" name="Google Shape;737;p41">
              <a:extLst>
                <a:ext uri="{FF2B5EF4-FFF2-40B4-BE49-F238E27FC236}">
                  <a16:creationId xmlns:a16="http://schemas.microsoft.com/office/drawing/2014/main" id="{F4B4936B-61A0-CE86-FD11-B34637E219F1}"/>
                </a:ext>
              </a:extLst>
            </p:cNvPr>
            <p:cNvSpPr/>
            <p:nvPr/>
          </p:nvSpPr>
          <p:spPr>
            <a:xfrm>
              <a:off x="1662975" y="1078284"/>
              <a:ext cx="666300" cy="666300"/>
            </a:xfrm>
            <a:prstGeom prst="roundRect">
              <a:avLst>
                <a:gd name="adj" fmla="val 14606"/>
              </a:avLst>
            </a:prstGeom>
            <a:solidFill>
              <a:srgbClr val="FFBA4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Google Shape;738;p41">
              <a:extLst>
                <a:ext uri="{FF2B5EF4-FFF2-40B4-BE49-F238E27FC236}">
                  <a16:creationId xmlns:a16="http://schemas.microsoft.com/office/drawing/2014/main" id="{D9C1B7ED-CBF8-0F86-4BB1-801E3507FDBD}"/>
                </a:ext>
              </a:extLst>
            </p:cNvPr>
            <p:cNvSpPr/>
            <p:nvPr/>
          </p:nvSpPr>
          <p:spPr>
            <a:xfrm>
              <a:off x="1701454" y="1116751"/>
              <a:ext cx="589500" cy="589500"/>
            </a:xfrm>
            <a:prstGeom prst="roundRect">
              <a:avLst>
                <a:gd name="adj" fmla="val 16667"/>
              </a:avLst>
            </a:prstGeom>
            <a:noFill/>
            <a:ln w="19050" cap="flat" cmpd="sng">
              <a:solidFill>
                <a:srgbClr val="50443F"/>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 name="Google Shape;741;p41">
            <a:extLst>
              <a:ext uri="{FF2B5EF4-FFF2-40B4-BE49-F238E27FC236}">
                <a16:creationId xmlns:a16="http://schemas.microsoft.com/office/drawing/2014/main" id="{48E108FC-333E-9238-84DC-A805A35F888B}"/>
              </a:ext>
            </a:extLst>
          </p:cNvPr>
          <p:cNvSpPr txBox="1">
            <a:spLocks/>
          </p:cNvSpPr>
          <p:nvPr/>
        </p:nvSpPr>
        <p:spPr>
          <a:xfrm>
            <a:off x="1461986" y="501397"/>
            <a:ext cx="1137900" cy="772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Exo 2"/>
              <a:buNone/>
              <a:defRPr sz="6000" b="1" i="0" u="none" strike="noStrike" cap="none">
                <a:solidFill>
                  <a:schemeClr val="dk2"/>
                </a:solidFill>
                <a:latin typeface="Exo 2"/>
                <a:ea typeface="Exo 2"/>
                <a:cs typeface="Exo 2"/>
                <a:sym typeface="Exo 2"/>
              </a:defRPr>
            </a:lvl1pPr>
            <a:lvl2pPr marR="0" lvl="1"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2pPr>
            <a:lvl3pPr marR="0" lvl="2"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3pPr>
            <a:lvl4pPr marR="0" lvl="3"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4pPr>
            <a:lvl5pPr marR="0" lvl="4"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5pPr>
            <a:lvl6pPr marR="0" lvl="5"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6pPr>
            <a:lvl7pPr marR="0" lvl="6"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7pPr>
            <a:lvl8pPr marR="0" lvl="7"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8pPr>
            <a:lvl9pPr marR="0" lvl="8" algn="ctr" rtl="0">
              <a:lnSpc>
                <a:spcPct val="100000"/>
              </a:lnSpc>
              <a:spcBef>
                <a:spcPts val="0"/>
              </a:spcBef>
              <a:spcAft>
                <a:spcPts val="0"/>
              </a:spcAft>
              <a:buClr>
                <a:schemeClr val="dk1"/>
              </a:buClr>
              <a:buSzPts val="3000"/>
              <a:buFont typeface="Exo 2"/>
              <a:buNone/>
              <a:defRPr sz="3000" b="1" i="0" u="none" strike="noStrike" cap="none">
                <a:solidFill>
                  <a:schemeClr val="dk1"/>
                </a:solidFill>
                <a:latin typeface="Exo 2"/>
                <a:ea typeface="Exo 2"/>
                <a:cs typeface="Exo 2"/>
                <a:sym typeface="Exo 2"/>
              </a:defRPr>
            </a:lvl9pPr>
          </a:lstStyle>
          <a:p>
            <a:pPr marL="0" marR="0" lvl="0" indent="0" algn="ctr" defTabSz="914400" rtl="0" eaLnBrk="1" fontAlgn="auto" latinLnBrk="0" hangingPunct="1">
              <a:lnSpc>
                <a:spcPct val="100000"/>
              </a:lnSpc>
              <a:spcBef>
                <a:spcPts val="0"/>
              </a:spcBef>
              <a:spcAft>
                <a:spcPts val="0"/>
              </a:spcAft>
              <a:buClr>
                <a:srgbClr val="302320"/>
              </a:buClr>
              <a:buSzPts val="3000"/>
              <a:buFont typeface="Exo 2"/>
              <a:buNone/>
              <a:tabLst/>
              <a:defRPr/>
            </a:pPr>
            <a:r>
              <a:rPr kumimoji="0" lang="en" sz="6000" b="1" i="0" u="none" strike="noStrike" kern="0" cap="none" spc="0" normalizeH="0" baseline="0" noProof="0" dirty="0">
                <a:ln>
                  <a:noFill/>
                </a:ln>
                <a:solidFill>
                  <a:srgbClr val="50443F"/>
                </a:solidFill>
                <a:effectLst/>
                <a:uLnTx/>
                <a:uFillTx/>
                <a:latin typeface="Exo 2"/>
                <a:sym typeface="Exo 2"/>
              </a:rPr>
              <a:t>05</a:t>
            </a:r>
          </a:p>
        </p:txBody>
      </p:sp>
      <p:pic>
        <p:nvPicPr>
          <p:cNvPr id="13" name="Picture 12">
            <a:extLst>
              <a:ext uri="{FF2B5EF4-FFF2-40B4-BE49-F238E27FC236}">
                <a16:creationId xmlns:a16="http://schemas.microsoft.com/office/drawing/2014/main" id="{20B4AEC0-1302-4890-9EE9-7D146511B0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23554" y="415139"/>
            <a:ext cx="1423325" cy="313621"/>
          </a:xfrm>
          <a:prstGeom prst="rect">
            <a:avLst/>
          </a:prstGeom>
        </p:spPr>
      </p:pic>
      <p:sp>
        <p:nvSpPr>
          <p:cNvPr id="14" name="TextBox 13">
            <a:extLst>
              <a:ext uri="{FF2B5EF4-FFF2-40B4-BE49-F238E27FC236}">
                <a16:creationId xmlns:a16="http://schemas.microsoft.com/office/drawing/2014/main" id="{2F3F0DCA-225D-44CD-A379-58B966AEB8EE}"/>
              </a:ext>
            </a:extLst>
          </p:cNvPr>
          <p:cNvSpPr txBox="1"/>
          <p:nvPr/>
        </p:nvSpPr>
        <p:spPr>
          <a:xfrm>
            <a:off x="9455696" y="6564144"/>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2383297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3A9CA-21B5-4EF1-BDCD-A75D1F471A0D}"/>
              </a:ext>
            </a:extLst>
          </p:cNvPr>
          <p:cNvSpPr>
            <a:spLocks noGrp="1"/>
          </p:cNvSpPr>
          <p:nvPr>
            <p:ph type="title"/>
          </p:nvPr>
        </p:nvSpPr>
        <p:spPr>
          <a:xfrm>
            <a:off x="438454" y="332656"/>
            <a:ext cx="6408712" cy="1008112"/>
          </a:xfrm>
        </p:spPr>
        <p:txBody>
          <a:bodyPr>
            <a:normAutofit/>
          </a:bodyPr>
          <a:lstStyle/>
          <a:p>
            <a:r>
              <a:rPr lang="en-US" sz="4800" b="1" dirty="0">
                <a:solidFill>
                  <a:srgbClr val="191919"/>
                </a:solidFill>
                <a:latin typeface="Times New Roman" panose="02020603050405020304" pitchFamily="18" charset="0"/>
                <a:ea typeface="Libre Baskerville"/>
                <a:cs typeface="Times New Roman" panose="02020603050405020304" pitchFamily="18" charset="0"/>
                <a:sym typeface="Libre Baskerville"/>
              </a:rPr>
              <a:t>Contact Us</a:t>
            </a:r>
            <a:endParaRPr lang="en-ID" sz="4800" dirty="0">
              <a:latin typeface="Times New Roman" panose="02020603050405020304" pitchFamily="18" charset="0"/>
              <a:cs typeface="Times New Roman" panose="02020603050405020304" pitchFamily="18" charset="0"/>
            </a:endParaRPr>
          </a:p>
        </p:txBody>
      </p:sp>
      <p:sp>
        <p:nvSpPr>
          <p:cNvPr id="4" name="Text Placeholder 3">
            <a:extLst>
              <a:ext uri="{FF2B5EF4-FFF2-40B4-BE49-F238E27FC236}">
                <a16:creationId xmlns:a16="http://schemas.microsoft.com/office/drawing/2014/main" id="{294C6ABF-920B-4AAF-BDA1-C859C40236C4}"/>
              </a:ext>
            </a:extLst>
          </p:cNvPr>
          <p:cNvSpPr>
            <a:spLocks noGrp="1"/>
          </p:cNvSpPr>
          <p:nvPr>
            <p:ph type="body" sz="quarter" idx="13"/>
          </p:nvPr>
        </p:nvSpPr>
        <p:spPr>
          <a:xfrm>
            <a:off x="438454" y="1412776"/>
            <a:ext cx="6408712" cy="503237"/>
          </a:xfrm>
        </p:spPr>
        <p:txBody>
          <a:bodyPr>
            <a:normAutofit fontScale="92500" lnSpcReduction="10000"/>
          </a:bodyPr>
          <a:lstStyle/>
          <a:p>
            <a:r>
              <a:rPr lang="en-US" u="sng" dirty="0">
                <a:solidFill>
                  <a:srgbClr val="191919"/>
                </a:solidFill>
                <a:latin typeface="Times New Roman" panose="02020603050405020304" pitchFamily="18" charset="0"/>
                <a:ea typeface="Libre Baskerville"/>
                <a:cs typeface="Times New Roman" panose="02020603050405020304" pitchFamily="18" charset="0"/>
                <a:sym typeface="Libre Baskerville"/>
              </a:rPr>
              <a:t>Surabaya Office</a:t>
            </a:r>
            <a:endParaRPr lang="en-US" u="sng" dirty="0">
              <a:latin typeface="Times New Roman" panose="02020603050405020304" pitchFamily="18" charset="0"/>
              <a:ea typeface="Libre Baskerville"/>
              <a:cs typeface="Times New Roman" panose="02020603050405020304" pitchFamily="18" charset="0"/>
              <a:sym typeface="Libre Baskerville"/>
            </a:endParaRPr>
          </a:p>
        </p:txBody>
      </p:sp>
      <p:grpSp>
        <p:nvGrpSpPr>
          <p:cNvPr id="5" name="Google Shape;286;g101cdf467c6_0_1866">
            <a:extLst>
              <a:ext uri="{FF2B5EF4-FFF2-40B4-BE49-F238E27FC236}">
                <a16:creationId xmlns:a16="http://schemas.microsoft.com/office/drawing/2014/main" id="{9B1E08A7-0676-44D7-8745-3579A7089DAA}"/>
              </a:ext>
            </a:extLst>
          </p:cNvPr>
          <p:cNvGrpSpPr/>
          <p:nvPr/>
        </p:nvGrpSpPr>
        <p:grpSpPr>
          <a:xfrm>
            <a:off x="543670" y="2794484"/>
            <a:ext cx="4764825" cy="1036173"/>
            <a:chOff x="-2422852" y="-1773811"/>
            <a:chExt cx="6353100" cy="1381564"/>
          </a:xfrm>
        </p:grpSpPr>
        <p:sp>
          <p:nvSpPr>
            <p:cNvPr id="6" name="Google Shape;287;g101cdf467c6_0_1866">
              <a:extLst>
                <a:ext uri="{FF2B5EF4-FFF2-40B4-BE49-F238E27FC236}">
                  <a16:creationId xmlns:a16="http://schemas.microsoft.com/office/drawing/2014/main" id="{23C528BB-FCE4-4D66-93D7-2645AB3922F6}"/>
                </a:ext>
              </a:extLst>
            </p:cNvPr>
            <p:cNvSpPr txBox="1"/>
            <p:nvPr/>
          </p:nvSpPr>
          <p:spPr>
            <a:xfrm>
              <a:off x="-2422852" y="-1773811"/>
              <a:ext cx="6353100" cy="738664"/>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2400" b="1" dirty="0">
                  <a:solidFill>
                    <a:schemeClr val="dk1"/>
                  </a:solidFill>
                  <a:latin typeface="Times New Roman" panose="02020603050405020304" pitchFamily="18" charset="0"/>
                  <a:ea typeface="Libre Baskerville"/>
                  <a:cs typeface="Times New Roman" panose="02020603050405020304" pitchFamily="18" charset="0"/>
                  <a:sym typeface="Libre Baskerville"/>
                </a:rPr>
                <a:t>Phone Number</a:t>
              </a:r>
              <a:endParaRPr sz="2400" b="1"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sp>
          <p:nvSpPr>
            <p:cNvPr id="7" name="Google Shape;288;g101cdf467c6_0_1866">
              <a:extLst>
                <a:ext uri="{FF2B5EF4-FFF2-40B4-BE49-F238E27FC236}">
                  <a16:creationId xmlns:a16="http://schemas.microsoft.com/office/drawing/2014/main" id="{B3CEA542-1EEA-4573-84A5-7223792D58C9}"/>
                </a:ext>
              </a:extLst>
            </p:cNvPr>
            <p:cNvSpPr txBox="1"/>
            <p:nvPr/>
          </p:nvSpPr>
          <p:spPr>
            <a:xfrm>
              <a:off x="-2422852" y="-1130911"/>
              <a:ext cx="6353100" cy="738664"/>
            </a:xfrm>
            <a:prstGeom prst="rect">
              <a:avLst/>
            </a:prstGeom>
            <a:noFill/>
            <a:ln>
              <a:noFill/>
            </a:ln>
          </p:spPr>
          <p:txBody>
            <a:bodyPr spcFirstLastPara="1" wrap="square" lIns="0" tIns="0" rIns="0" bIns="0" anchor="t" anchorCtr="0">
              <a:spAutoFit/>
            </a:bodyPr>
            <a:lstStyle/>
            <a:p>
              <a:pPr marL="0" lvl="0" indent="0" algn="l" rtl="0">
                <a:lnSpc>
                  <a:spcPct val="150000"/>
                </a:lnSpc>
                <a:spcBef>
                  <a:spcPts val="0"/>
                </a:spcBef>
                <a:spcAft>
                  <a:spcPts val="0"/>
                </a:spcAft>
                <a:buClr>
                  <a:schemeClr val="lt1"/>
                </a:buClr>
                <a:buSzPts val="1800"/>
                <a:buFont typeface="Helvetica Neue"/>
                <a:buNone/>
              </a:pPr>
              <a:r>
                <a:rPr lang="en-US" sz="2400" dirty="0">
                  <a:solidFill>
                    <a:schemeClr val="dk1"/>
                  </a:solidFill>
                  <a:latin typeface="Times New Roman" panose="02020603050405020304" pitchFamily="18" charset="0"/>
                  <a:ea typeface="Libre Baskerville"/>
                  <a:cs typeface="Times New Roman" panose="02020603050405020304" pitchFamily="18" charset="0"/>
                  <a:sym typeface="Libre Baskerville"/>
                </a:rPr>
                <a:t>0821.3232.8778</a:t>
              </a:r>
              <a:endParaRPr sz="24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grpSp>
      <p:grpSp>
        <p:nvGrpSpPr>
          <p:cNvPr id="8" name="Google Shape;291;g101cdf467c6_0_1866">
            <a:extLst>
              <a:ext uri="{FF2B5EF4-FFF2-40B4-BE49-F238E27FC236}">
                <a16:creationId xmlns:a16="http://schemas.microsoft.com/office/drawing/2014/main" id="{141B2582-A40D-4189-B78D-240A85344A85}"/>
              </a:ext>
            </a:extLst>
          </p:cNvPr>
          <p:cNvGrpSpPr/>
          <p:nvPr/>
        </p:nvGrpSpPr>
        <p:grpSpPr>
          <a:xfrm>
            <a:off x="543670" y="1844824"/>
            <a:ext cx="6056386" cy="1012375"/>
            <a:chOff x="-2105300" y="-1411400"/>
            <a:chExt cx="7403105" cy="1349833"/>
          </a:xfrm>
        </p:grpSpPr>
        <p:sp>
          <p:nvSpPr>
            <p:cNvPr id="9" name="Google Shape;292;g101cdf467c6_0_1866">
              <a:extLst>
                <a:ext uri="{FF2B5EF4-FFF2-40B4-BE49-F238E27FC236}">
                  <a16:creationId xmlns:a16="http://schemas.microsoft.com/office/drawing/2014/main" id="{4634DCED-7897-459F-A28C-058661E9DD11}"/>
                </a:ext>
              </a:extLst>
            </p:cNvPr>
            <p:cNvSpPr txBox="1"/>
            <p:nvPr/>
          </p:nvSpPr>
          <p:spPr>
            <a:xfrm>
              <a:off x="-2105300" y="-1411400"/>
              <a:ext cx="6353098" cy="738664"/>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2400" b="1" dirty="0">
                  <a:solidFill>
                    <a:schemeClr val="dk1"/>
                  </a:solidFill>
                  <a:latin typeface="Times New Roman" panose="02020603050405020304" pitchFamily="18" charset="0"/>
                  <a:ea typeface="Libre Baskerville"/>
                  <a:cs typeface="Times New Roman" panose="02020603050405020304" pitchFamily="18" charset="0"/>
                  <a:sym typeface="Libre Baskerville"/>
                </a:rPr>
                <a:t>Address</a:t>
              </a:r>
              <a:endParaRPr sz="2400" b="1"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sp>
          <p:nvSpPr>
            <p:cNvPr id="10" name="Google Shape;293;g101cdf467c6_0_1866">
              <a:extLst>
                <a:ext uri="{FF2B5EF4-FFF2-40B4-BE49-F238E27FC236}">
                  <a16:creationId xmlns:a16="http://schemas.microsoft.com/office/drawing/2014/main" id="{2FC129EF-08B2-4D01-A9E9-33CCAD9A081F}"/>
                </a:ext>
              </a:extLst>
            </p:cNvPr>
            <p:cNvSpPr txBox="1"/>
            <p:nvPr/>
          </p:nvSpPr>
          <p:spPr>
            <a:xfrm>
              <a:off x="-2105294" y="-800231"/>
              <a:ext cx="7403099" cy="738664"/>
            </a:xfrm>
            <a:prstGeom prst="rect">
              <a:avLst/>
            </a:prstGeom>
            <a:noFill/>
            <a:ln>
              <a:noFill/>
            </a:ln>
          </p:spPr>
          <p:txBody>
            <a:bodyPr spcFirstLastPara="1" wrap="square" lIns="0" tIns="0" rIns="0" bIns="0" anchor="t" anchorCtr="0">
              <a:spAutoFit/>
            </a:bodyPr>
            <a:lstStyle/>
            <a:p>
              <a:pPr marL="0" lvl="0" indent="0" algn="l" rtl="0">
                <a:lnSpc>
                  <a:spcPct val="150000"/>
                </a:lnSpc>
                <a:spcBef>
                  <a:spcPts val="0"/>
                </a:spcBef>
                <a:spcAft>
                  <a:spcPts val="0"/>
                </a:spcAft>
                <a:buClr>
                  <a:schemeClr val="lt1"/>
                </a:buClr>
                <a:buSzPts val="1800"/>
                <a:buFont typeface="Helvetica Neue"/>
                <a:buNone/>
              </a:pPr>
              <a:r>
                <a:rPr lang="en-US" sz="2400"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Mayjen</a:t>
              </a:r>
              <a:r>
                <a:rPr lang="en-US" sz="2400" dirty="0">
                  <a:solidFill>
                    <a:schemeClr val="dk1"/>
                  </a:solidFill>
                  <a:latin typeface="Times New Roman" panose="02020603050405020304" pitchFamily="18" charset="0"/>
                  <a:ea typeface="Libre Baskerville"/>
                  <a:cs typeface="Times New Roman" panose="02020603050405020304" pitchFamily="18" charset="0"/>
                  <a:sym typeface="Libre Baskerville"/>
                </a:rPr>
                <a:t> </a:t>
              </a:r>
              <a:r>
                <a:rPr lang="en-US" sz="2400"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Sungkono</a:t>
              </a:r>
              <a:r>
                <a:rPr lang="en-US" sz="2400" dirty="0">
                  <a:solidFill>
                    <a:schemeClr val="dk1"/>
                  </a:solidFill>
                  <a:latin typeface="Times New Roman" panose="02020603050405020304" pitchFamily="18" charset="0"/>
                  <a:ea typeface="Libre Baskerville"/>
                  <a:cs typeface="Times New Roman" panose="02020603050405020304" pitchFamily="18" charset="0"/>
                  <a:sym typeface="Libre Baskerville"/>
                </a:rPr>
                <a:t>, Ruko </a:t>
              </a:r>
              <a:r>
                <a:rPr lang="en-US" sz="2400"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Darmo</a:t>
              </a:r>
              <a:r>
                <a:rPr lang="en-US" sz="2400" dirty="0">
                  <a:solidFill>
                    <a:schemeClr val="dk1"/>
                  </a:solidFill>
                  <a:latin typeface="Times New Roman" panose="02020603050405020304" pitchFamily="18" charset="0"/>
                  <a:ea typeface="Libre Baskerville"/>
                  <a:cs typeface="Times New Roman" panose="02020603050405020304" pitchFamily="18" charset="0"/>
                  <a:sym typeface="Libre Baskerville"/>
                </a:rPr>
                <a:t> </a:t>
              </a:r>
              <a:r>
                <a:rPr lang="en-US" sz="2400"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Galeria</a:t>
              </a:r>
              <a:r>
                <a:rPr lang="en-US" sz="2400" dirty="0">
                  <a:solidFill>
                    <a:schemeClr val="dk1"/>
                  </a:solidFill>
                  <a:latin typeface="Times New Roman" panose="02020603050405020304" pitchFamily="18" charset="0"/>
                  <a:ea typeface="Libre Baskerville"/>
                  <a:cs typeface="Times New Roman" panose="02020603050405020304" pitchFamily="18" charset="0"/>
                  <a:sym typeface="Libre Baskerville"/>
                </a:rPr>
                <a:t> C-18</a:t>
              </a:r>
              <a:endParaRPr sz="24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grpSp>
      <p:sp>
        <p:nvSpPr>
          <p:cNvPr id="11" name="Text Placeholder 3">
            <a:extLst>
              <a:ext uri="{FF2B5EF4-FFF2-40B4-BE49-F238E27FC236}">
                <a16:creationId xmlns:a16="http://schemas.microsoft.com/office/drawing/2014/main" id="{BAC80AC7-E622-40E2-A34B-67252A6E7110}"/>
              </a:ext>
            </a:extLst>
          </p:cNvPr>
          <p:cNvSpPr txBox="1">
            <a:spLocks/>
          </p:cNvSpPr>
          <p:nvPr/>
        </p:nvSpPr>
        <p:spPr>
          <a:xfrm>
            <a:off x="438454" y="4018619"/>
            <a:ext cx="6408712" cy="503237"/>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u="sng" dirty="0">
                <a:solidFill>
                  <a:srgbClr val="191919"/>
                </a:solidFill>
                <a:latin typeface="Times New Roman" panose="02020603050405020304" pitchFamily="18" charset="0"/>
                <a:ea typeface="Libre Baskerville"/>
                <a:cs typeface="Times New Roman" panose="02020603050405020304" pitchFamily="18" charset="0"/>
                <a:sym typeface="Libre Baskerville"/>
              </a:rPr>
              <a:t>Jakarta Office</a:t>
            </a:r>
            <a:endParaRPr lang="en-US" u="sng" dirty="0">
              <a:latin typeface="Times New Roman" panose="02020603050405020304" pitchFamily="18" charset="0"/>
              <a:ea typeface="Libre Baskerville"/>
              <a:cs typeface="Times New Roman" panose="02020603050405020304" pitchFamily="18" charset="0"/>
              <a:sym typeface="Libre Baskerville"/>
            </a:endParaRPr>
          </a:p>
        </p:txBody>
      </p:sp>
      <p:grpSp>
        <p:nvGrpSpPr>
          <p:cNvPr id="12" name="Google Shape;286;g101cdf467c6_0_1866">
            <a:extLst>
              <a:ext uri="{FF2B5EF4-FFF2-40B4-BE49-F238E27FC236}">
                <a16:creationId xmlns:a16="http://schemas.microsoft.com/office/drawing/2014/main" id="{88C71C19-0E71-4F10-85A1-246F38554649}"/>
              </a:ext>
            </a:extLst>
          </p:cNvPr>
          <p:cNvGrpSpPr/>
          <p:nvPr/>
        </p:nvGrpSpPr>
        <p:grpSpPr>
          <a:xfrm>
            <a:off x="543670" y="5386772"/>
            <a:ext cx="4764825" cy="1036173"/>
            <a:chOff x="-2422852" y="-1773811"/>
            <a:chExt cx="6353100" cy="1381564"/>
          </a:xfrm>
        </p:grpSpPr>
        <p:sp>
          <p:nvSpPr>
            <p:cNvPr id="13" name="Google Shape;287;g101cdf467c6_0_1866">
              <a:extLst>
                <a:ext uri="{FF2B5EF4-FFF2-40B4-BE49-F238E27FC236}">
                  <a16:creationId xmlns:a16="http://schemas.microsoft.com/office/drawing/2014/main" id="{E876D791-7883-4D32-A4DE-90831B4D10B4}"/>
                </a:ext>
              </a:extLst>
            </p:cNvPr>
            <p:cNvSpPr txBox="1"/>
            <p:nvPr/>
          </p:nvSpPr>
          <p:spPr>
            <a:xfrm>
              <a:off x="-2422852" y="-1773811"/>
              <a:ext cx="6353100" cy="738664"/>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2400" b="1" dirty="0">
                  <a:solidFill>
                    <a:schemeClr val="dk1"/>
                  </a:solidFill>
                  <a:latin typeface="Times New Roman" panose="02020603050405020304" pitchFamily="18" charset="0"/>
                  <a:ea typeface="Libre Baskerville"/>
                  <a:cs typeface="Times New Roman" panose="02020603050405020304" pitchFamily="18" charset="0"/>
                  <a:sym typeface="Libre Baskerville"/>
                </a:rPr>
                <a:t>Phone Number</a:t>
              </a:r>
              <a:endParaRPr sz="2400" b="1"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sp>
          <p:nvSpPr>
            <p:cNvPr id="14" name="Google Shape;288;g101cdf467c6_0_1866">
              <a:extLst>
                <a:ext uri="{FF2B5EF4-FFF2-40B4-BE49-F238E27FC236}">
                  <a16:creationId xmlns:a16="http://schemas.microsoft.com/office/drawing/2014/main" id="{CA08372D-762C-427D-88A0-A041B75F9A4D}"/>
                </a:ext>
              </a:extLst>
            </p:cNvPr>
            <p:cNvSpPr txBox="1"/>
            <p:nvPr/>
          </p:nvSpPr>
          <p:spPr>
            <a:xfrm>
              <a:off x="-2422852" y="-1130911"/>
              <a:ext cx="6353100" cy="738664"/>
            </a:xfrm>
            <a:prstGeom prst="rect">
              <a:avLst/>
            </a:prstGeom>
            <a:noFill/>
            <a:ln>
              <a:noFill/>
            </a:ln>
          </p:spPr>
          <p:txBody>
            <a:bodyPr spcFirstLastPara="1" wrap="square" lIns="0" tIns="0" rIns="0" bIns="0" anchor="t" anchorCtr="0">
              <a:spAutoFit/>
            </a:bodyPr>
            <a:lstStyle/>
            <a:p>
              <a:pPr marL="0" lvl="0" indent="0" algn="l" rtl="0">
                <a:lnSpc>
                  <a:spcPct val="150000"/>
                </a:lnSpc>
                <a:spcBef>
                  <a:spcPts val="0"/>
                </a:spcBef>
                <a:spcAft>
                  <a:spcPts val="0"/>
                </a:spcAft>
                <a:buClr>
                  <a:schemeClr val="lt1"/>
                </a:buClr>
                <a:buSzPts val="1800"/>
                <a:buFont typeface="Helvetica Neue"/>
                <a:buNone/>
              </a:pPr>
              <a:r>
                <a:rPr lang="en-US" sz="2400" dirty="0">
                  <a:solidFill>
                    <a:schemeClr val="dk1"/>
                  </a:solidFill>
                  <a:latin typeface="Times New Roman" panose="02020603050405020304" pitchFamily="18" charset="0"/>
                  <a:ea typeface="Libre Baskerville"/>
                  <a:cs typeface="Times New Roman" panose="02020603050405020304" pitchFamily="18" charset="0"/>
                  <a:sym typeface="Libre Baskerville"/>
                </a:rPr>
                <a:t>0812.3277.1138</a:t>
              </a:r>
              <a:endParaRPr sz="24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grpSp>
      <p:grpSp>
        <p:nvGrpSpPr>
          <p:cNvPr id="15" name="Google Shape;291;g101cdf467c6_0_1866">
            <a:extLst>
              <a:ext uri="{FF2B5EF4-FFF2-40B4-BE49-F238E27FC236}">
                <a16:creationId xmlns:a16="http://schemas.microsoft.com/office/drawing/2014/main" id="{0BA16844-1888-4957-9141-93A5D0D11193}"/>
              </a:ext>
            </a:extLst>
          </p:cNvPr>
          <p:cNvGrpSpPr/>
          <p:nvPr/>
        </p:nvGrpSpPr>
        <p:grpSpPr>
          <a:xfrm>
            <a:off x="543670" y="4437112"/>
            <a:ext cx="6056386" cy="1012375"/>
            <a:chOff x="-2105300" y="-1411400"/>
            <a:chExt cx="7403105" cy="1349833"/>
          </a:xfrm>
        </p:grpSpPr>
        <p:sp>
          <p:nvSpPr>
            <p:cNvPr id="16" name="Google Shape;292;g101cdf467c6_0_1866">
              <a:extLst>
                <a:ext uri="{FF2B5EF4-FFF2-40B4-BE49-F238E27FC236}">
                  <a16:creationId xmlns:a16="http://schemas.microsoft.com/office/drawing/2014/main" id="{B0A232FA-B4DF-42B8-896E-AD26D6EB2CC4}"/>
                </a:ext>
              </a:extLst>
            </p:cNvPr>
            <p:cNvSpPr txBox="1"/>
            <p:nvPr/>
          </p:nvSpPr>
          <p:spPr>
            <a:xfrm>
              <a:off x="-2105300" y="-1411400"/>
              <a:ext cx="6353098" cy="738664"/>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2400" b="1" dirty="0">
                  <a:solidFill>
                    <a:schemeClr val="dk1"/>
                  </a:solidFill>
                  <a:latin typeface="Times New Roman" panose="02020603050405020304" pitchFamily="18" charset="0"/>
                  <a:ea typeface="Libre Baskerville"/>
                  <a:cs typeface="Times New Roman" panose="02020603050405020304" pitchFamily="18" charset="0"/>
                  <a:sym typeface="Libre Baskerville"/>
                </a:rPr>
                <a:t>Address</a:t>
              </a:r>
              <a:endParaRPr sz="2400" b="1"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sp>
          <p:nvSpPr>
            <p:cNvPr id="17" name="Google Shape;293;g101cdf467c6_0_1866">
              <a:extLst>
                <a:ext uri="{FF2B5EF4-FFF2-40B4-BE49-F238E27FC236}">
                  <a16:creationId xmlns:a16="http://schemas.microsoft.com/office/drawing/2014/main" id="{1CDEE45D-89BC-49E1-A66B-36AAF41FC34A}"/>
                </a:ext>
              </a:extLst>
            </p:cNvPr>
            <p:cNvSpPr txBox="1"/>
            <p:nvPr/>
          </p:nvSpPr>
          <p:spPr>
            <a:xfrm>
              <a:off x="-2105294" y="-800231"/>
              <a:ext cx="7403099" cy="738664"/>
            </a:xfrm>
            <a:prstGeom prst="rect">
              <a:avLst/>
            </a:prstGeom>
            <a:noFill/>
            <a:ln>
              <a:noFill/>
            </a:ln>
          </p:spPr>
          <p:txBody>
            <a:bodyPr spcFirstLastPara="1" wrap="square" lIns="0" tIns="0" rIns="0" bIns="0" anchor="t" anchorCtr="0">
              <a:spAutoFit/>
            </a:bodyPr>
            <a:lstStyle/>
            <a:p>
              <a:pPr marL="0" lvl="0" indent="0" algn="l" rtl="0">
                <a:lnSpc>
                  <a:spcPct val="150000"/>
                </a:lnSpc>
                <a:spcBef>
                  <a:spcPts val="0"/>
                </a:spcBef>
                <a:spcAft>
                  <a:spcPts val="0"/>
                </a:spcAft>
                <a:buClr>
                  <a:schemeClr val="lt1"/>
                </a:buClr>
                <a:buSzPts val="1800"/>
                <a:buFont typeface="Helvetica Neue"/>
                <a:buNone/>
              </a:pPr>
              <a:r>
                <a:rPr lang="sv-SE" sz="2400" dirty="0">
                  <a:solidFill>
                    <a:schemeClr val="dk1"/>
                  </a:solidFill>
                  <a:latin typeface="Times New Roman" panose="02020603050405020304" pitchFamily="18" charset="0"/>
                  <a:ea typeface="Libre Baskerville"/>
                  <a:cs typeface="Times New Roman" panose="02020603050405020304" pitchFamily="18" charset="0"/>
                  <a:sym typeface="Libre Baskerville"/>
                </a:rPr>
                <a:t>Intercon Kebon Jeruk D7 / 6, Jakarta Barat</a:t>
              </a:r>
              <a:endParaRPr sz="24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grpSp>
      <p:grpSp>
        <p:nvGrpSpPr>
          <p:cNvPr id="20" name="Google Shape;308;g101cdf467c6_0_1866">
            <a:extLst>
              <a:ext uri="{FF2B5EF4-FFF2-40B4-BE49-F238E27FC236}">
                <a16:creationId xmlns:a16="http://schemas.microsoft.com/office/drawing/2014/main" id="{E6A80247-C476-41EF-90B0-FE038C53EE7D}"/>
              </a:ext>
            </a:extLst>
          </p:cNvPr>
          <p:cNvGrpSpPr/>
          <p:nvPr/>
        </p:nvGrpSpPr>
        <p:grpSpPr>
          <a:xfrm>
            <a:off x="7794751" y="4583826"/>
            <a:ext cx="3312611" cy="2143881"/>
            <a:chOff x="12681085" y="2392966"/>
            <a:chExt cx="5062564" cy="3191700"/>
          </a:xfrm>
          <a:solidFill>
            <a:srgbClr val="FDC72F"/>
          </a:solidFill>
        </p:grpSpPr>
        <p:sp>
          <p:nvSpPr>
            <p:cNvPr id="21" name="Google Shape;309;g101cdf467c6_0_1866">
              <a:extLst>
                <a:ext uri="{FF2B5EF4-FFF2-40B4-BE49-F238E27FC236}">
                  <a16:creationId xmlns:a16="http://schemas.microsoft.com/office/drawing/2014/main" id="{B6213AF4-FEAA-4107-AAA1-58885F402910}"/>
                </a:ext>
              </a:extLst>
            </p:cNvPr>
            <p:cNvSpPr/>
            <p:nvPr/>
          </p:nvSpPr>
          <p:spPr>
            <a:xfrm>
              <a:off x="12681085" y="2392966"/>
              <a:ext cx="5017200" cy="319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dirty="0">
                <a:latin typeface="Times New Roman" panose="02020603050405020304" pitchFamily="18" charset="0"/>
                <a:cs typeface="Times New Roman" panose="02020603050405020304" pitchFamily="18" charset="0"/>
              </a:endParaRPr>
            </a:p>
          </p:txBody>
        </p:sp>
        <p:sp>
          <p:nvSpPr>
            <p:cNvPr id="22" name="Google Shape;310;g101cdf467c6_0_1866">
              <a:extLst>
                <a:ext uri="{FF2B5EF4-FFF2-40B4-BE49-F238E27FC236}">
                  <a16:creationId xmlns:a16="http://schemas.microsoft.com/office/drawing/2014/main" id="{7CC8D3D3-4FF4-410B-A99F-1C4862AFBE17}"/>
                </a:ext>
              </a:extLst>
            </p:cNvPr>
            <p:cNvSpPr txBox="1"/>
            <p:nvPr/>
          </p:nvSpPr>
          <p:spPr>
            <a:xfrm>
              <a:off x="12726449" y="3164051"/>
              <a:ext cx="5017200" cy="1649528"/>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2400" b="1" dirty="0">
                  <a:solidFill>
                    <a:srgbClr val="191919"/>
                  </a:solidFill>
                  <a:latin typeface="Times New Roman" panose="02020603050405020304" pitchFamily="18" charset="0"/>
                  <a:ea typeface="Libre Baskerville"/>
                  <a:cs typeface="Times New Roman" panose="02020603050405020304" pitchFamily="18" charset="0"/>
                  <a:sym typeface="Libre Baskerville"/>
                </a:rPr>
                <a:t>Opening Soon Medan Office in 2024</a:t>
              </a:r>
              <a:endParaRPr sz="2400" b="1" dirty="0">
                <a:latin typeface="Times New Roman" panose="02020603050405020304" pitchFamily="18" charset="0"/>
                <a:ea typeface="Libre Baskerville"/>
                <a:cs typeface="Times New Roman" panose="02020603050405020304" pitchFamily="18" charset="0"/>
                <a:sym typeface="Libre Baskerville"/>
              </a:endParaRPr>
            </a:p>
          </p:txBody>
        </p:sp>
      </p:grpSp>
      <p:grpSp>
        <p:nvGrpSpPr>
          <p:cNvPr id="35" name="Group 34">
            <a:extLst>
              <a:ext uri="{FF2B5EF4-FFF2-40B4-BE49-F238E27FC236}">
                <a16:creationId xmlns:a16="http://schemas.microsoft.com/office/drawing/2014/main" id="{F27C04F1-F905-4987-85BD-D310644E3B2C}"/>
              </a:ext>
            </a:extLst>
          </p:cNvPr>
          <p:cNvGrpSpPr/>
          <p:nvPr/>
        </p:nvGrpSpPr>
        <p:grpSpPr>
          <a:xfrm>
            <a:off x="8948880" y="1069095"/>
            <a:ext cx="2699445" cy="2249383"/>
            <a:chOff x="8768340" y="963593"/>
            <a:chExt cx="2872276" cy="2393399"/>
          </a:xfrm>
        </p:grpSpPr>
        <p:pic>
          <p:nvPicPr>
            <p:cNvPr id="24" name="Graphic 23">
              <a:extLst>
                <a:ext uri="{FF2B5EF4-FFF2-40B4-BE49-F238E27FC236}">
                  <a16:creationId xmlns:a16="http://schemas.microsoft.com/office/drawing/2014/main" id="{591A4108-23A5-48CD-B389-C589735D4A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68340" y="963593"/>
              <a:ext cx="503236" cy="503236"/>
            </a:xfrm>
            <a:prstGeom prst="rect">
              <a:avLst/>
            </a:prstGeom>
          </p:spPr>
        </p:pic>
        <p:sp>
          <p:nvSpPr>
            <p:cNvPr id="25" name="Google Shape;288;g101cdf467c6_0_1866">
              <a:extLst>
                <a:ext uri="{FF2B5EF4-FFF2-40B4-BE49-F238E27FC236}">
                  <a16:creationId xmlns:a16="http://schemas.microsoft.com/office/drawing/2014/main" id="{DAEAEED6-C279-4826-A807-D58ECC123AF6}"/>
                </a:ext>
              </a:extLst>
            </p:cNvPr>
            <p:cNvSpPr txBox="1"/>
            <p:nvPr/>
          </p:nvSpPr>
          <p:spPr>
            <a:xfrm>
              <a:off x="9436215" y="1030545"/>
              <a:ext cx="2204401" cy="392978"/>
            </a:xfrm>
            <a:prstGeom prst="rect">
              <a:avLst/>
            </a:prstGeom>
            <a:noFill/>
            <a:ln>
              <a:noFill/>
            </a:ln>
          </p:spPr>
          <p:txBody>
            <a:bodyPr spcFirstLastPara="1" wrap="square" lIns="0" tIns="0" rIns="0" bIns="0" anchor="t" anchorCtr="0">
              <a:spAutoFit/>
            </a:bodyPr>
            <a:lstStyle/>
            <a:p>
              <a:pPr marL="0" lvl="0" indent="0" algn="l" rtl="0">
                <a:lnSpc>
                  <a:spcPct val="150000"/>
                </a:lnSpc>
                <a:spcBef>
                  <a:spcPts val="0"/>
                </a:spcBef>
                <a:spcAft>
                  <a:spcPts val="0"/>
                </a:spcAft>
                <a:buClr>
                  <a:schemeClr val="lt1"/>
                </a:buClr>
                <a:buSzPts val="1800"/>
                <a:buFont typeface="Helvetica Neue"/>
                <a:buNone/>
              </a:pPr>
              <a:r>
                <a:rPr lang="en-US" sz="1600" dirty="0">
                  <a:solidFill>
                    <a:schemeClr val="bg1"/>
                  </a:solidFill>
                  <a:latin typeface="Times New Roman" panose="02020603050405020304" pitchFamily="18" charset="0"/>
                  <a:ea typeface="Libre Baskerville"/>
                  <a:cs typeface="Times New Roman" panose="02020603050405020304" pitchFamily="18" charset="0"/>
                  <a:sym typeface="Libre Baskerville"/>
                </a:rPr>
                <a:t>www.dconsulting.id</a:t>
              </a:r>
              <a:endParaRPr sz="1600" dirty="0">
                <a:solidFill>
                  <a:schemeClr val="bg1"/>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27" name="Graphic 26">
              <a:extLst>
                <a:ext uri="{FF2B5EF4-FFF2-40B4-BE49-F238E27FC236}">
                  <a16:creationId xmlns:a16="http://schemas.microsoft.com/office/drawing/2014/main" id="{CA00A598-F558-4F2B-B589-B65BDACA13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68341" y="1605498"/>
              <a:ext cx="503235" cy="503235"/>
            </a:xfrm>
            <a:prstGeom prst="rect">
              <a:avLst/>
            </a:prstGeom>
          </p:spPr>
        </p:pic>
        <p:sp>
          <p:nvSpPr>
            <p:cNvPr id="28" name="Google Shape;288;g101cdf467c6_0_1866">
              <a:extLst>
                <a:ext uri="{FF2B5EF4-FFF2-40B4-BE49-F238E27FC236}">
                  <a16:creationId xmlns:a16="http://schemas.microsoft.com/office/drawing/2014/main" id="{9DA04763-5429-4249-AF9E-BBDAC4E254B7}"/>
                </a:ext>
              </a:extLst>
            </p:cNvPr>
            <p:cNvSpPr txBox="1"/>
            <p:nvPr/>
          </p:nvSpPr>
          <p:spPr>
            <a:xfrm>
              <a:off x="9436215" y="1672449"/>
              <a:ext cx="2204401" cy="392978"/>
            </a:xfrm>
            <a:prstGeom prst="rect">
              <a:avLst/>
            </a:prstGeom>
            <a:noFill/>
            <a:ln>
              <a:noFill/>
            </a:ln>
          </p:spPr>
          <p:txBody>
            <a:bodyPr spcFirstLastPara="1" wrap="square" lIns="0" tIns="0" rIns="0" bIns="0" anchor="t" anchorCtr="0">
              <a:spAutoFit/>
            </a:bodyPr>
            <a:lstStyle/>
            <a:p>
              <a:pPr marL="0" lvl="0" indent="0" algn="l" rtl="0">
                <a:lnSpc>
                  <a:spcPct val="150000"/>
                </a:lnSpc>
                <a:spcBef>
                  <a:spcPts val="0"/>
                </a:spcBef>
                <a:spcAft>
                  <a:spcPts val="0"/>
                </a:spcAft>
                <a:buClr>
                  <a:schemeClr val="lt1"/>
                </a:buClr>
                <a:buSzPts val="1800"/>
                <a:buFont typeface="Helvetica Neue"/>
                <a:buNone/>
              </a:pPr>
              <a:r>
                <a:rPr lang="en-US" sz="1600" dirty="0">
                  <a:solidFill>
                    <a:schemeClr val="bg1"/>
                  </a:solidFill>
                  <a:latin typeface="Times New Roman" panose="02020603050405020304" pitchFamily="18" charset="0"/>
                  <a:ea typeface="Libre Baskerville"/>
                  <a:cs typeface="Times New Roman" panose="02020603050405020304" pitchFamily="18" charset="0"/>
                  <a:sym typeface="Libre Baskerville"/>
                </a:rPr>
                <a:t>dconsulting.id</a:t>
              </a:r>
              <a:endParaRPr sz="1600" dirty="0">
                <a:solidFill>
                  <a:schemeClr val="bg1"/>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30" name="Graphic 29">
              <a:extLst>
                <a:ext uri="{FF2B5EF4-FFF2-40B4-BE49-F238E27FC236}">
                  <a16:creationId xmlns:a16="http://schemas.microsoft.com/office/drawing/2014/main" id="{F98F22A9-7D49-48B1-933D-A93A09FBE9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768340" y="2232525"/>
              <a:ext cx="503236" cy="503236"/>
            </a:xfrm>
            <a:prstGeom prst="rect">
              <a:avLst/>
            </a:prstGeom>
          </p:spPr>
        </p:pic>
        <p:sp>
          <p:nvSpPr>
            <p:cNvPr id="31" name="Google Shape;288;g101cdf467c6_0_1866">
              <a:extLst>
                <a:ext uri="{FF2B5EF4-FFF2-40B4-BE49-F238E27FC236}">
                  <a16:creationId xmlns:a16="http://schemas.microsoft.com/office/drawing/2014/main" id="{CAE8467E-7B06-4043-8699-6C0C28B52BC8}"/>
                </a:ext>
              </a:extLst>
            </p:cNvPr>
            <p:cNvSpPr txBox="1"/>
            <p:nvPr/>
          </p:nvSpPr>
          <p:spPr>
            <a:xfrm>
              <a:off x="9436215" y="2299477"/>
              <a:ext cx="2204401" cy="392978"/>
            </a:xfrm>
            <a:prstGeom prst="rect">
              <a:avLst/>
            </a:prstGeom>
            <a:noFill/>
            <a:ln>
              <a:noFill/>
            </a:ln>
          </p:spPr>
          <p:txBody>
            <a:bodyPr spcFirstLastPara="1" wrap="square" lIns="0" tIns="0" rIns="0" bIns="0" anchor="t" anchorCtr="0">
              <a:spAutoFit/>
            </a:bodyPr>
            <a:lstStyle/>
            <a:p>
              <a:pPr marL="0" lvl="0" indent="0" algn="l" rtl="0">
                <a:lnSpc>
                  <a:spcPct val="150000"/>
                </a:lnSpc>
                <a:spcBef>
                  <a:spcPts val="0"/>
                </a:spcBef>
                <a:spcAft>
                  <a:spcPts val="0"/>
                </a:spcAft>
                <a:buClr>
                  <a:schemeClr val="lt1"/>
                </a:buClr>
                <a:buSzPts val="1800"/>
                <a:buFont typeface="Helvetica Neue"/>
                <a:buNone/>
              </a:pPr>
              <a:r>
                <a:rPr lang="en-US" sz="1600" dirty="0" err="1">
                  <a:solidFill>
                    <a:schemeClr val="bg1"/>
                  </a:solidFill>
                  <a:latin typeface="Times New Roman" panose="02020603050405020304" pitchFamily="18" charset="0"/>
                  <a:ea typeface="Libre Baskerville"/>
                  <a:cs typeface="Times New Roman" panose="02020603050405020304" pitchFamily="18" charset="0"/>
                  <a:sym typeface="Libre Baskerville"/>
                </a:rPr>
                <a:t>dconsultingid</a:t>
              </a:r>
              <a:endParaRPr sz="1600" dirty="0">
                <a:solidFill>
                  <a:schemeClr val="bg1"/>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33" name="Graphic 32">
              <a:extLst>
                <a:ext uri="{FF2B5EF4-FFF2-40B4-BE49-F238E27FC236}">
                  <a16:creationId xmlns:a16="http://schemas.microsoft.com/office/drawing/2014/main" id="{F39FA3C8-D2B3-4D37-895C-C1046DA1A00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768341" y="2853757"/>
              <a:ext cx="503235" cy="503235"/>
            </a:xfrm>
            <a:prstGeom prst="rect">
              <a:avLst/>
            </a:prstGeom>
          </p:spPr>
        </p:pic>
        <p:sp>
          <p:nvSpPr>
            <p:cNvPr id="34" name="Google Shape;288;g101cdf467c6_0_1866">
              <a:extLst>
                <a:ext uri="{FF2B5EF4-FFF2-40B4-BE49-F238E27FC236}">
                  <a16:creationId xmlns:a16="http://schemas.microsoft.com/office/drawing/2014/main" id="{1615C713-0A49-450A-A272-E548CB056DEF}"/>
                </a:ext>
              </a:extLst>
            </p:cNvPr>
            <p:cNvSpPr txBox="1"/>
            <p:nvPr/>
          </p:nvSpPr>
          <p:spPr>
            <a:xfrm>
              <a:off x="9436215" y="2920708"/>
              <a:ext cx="2204401" cy="392978"/>
            </a:xfrm>
            <a:prstGeom prst="rect">
              <a:avLst/>
            </a:prstGeom>
            <a:noFill/>
            <a:ln>
              <a:noFill/>
            </a:ln>
          </p:spPr>
          <p:txBody>
            <a:bodyPr spcFirstLastPara="1" wrap="square" lIns="0" tIns="0" rIns="0" bIns="0" anchor="t" anchorCtr="0">
              <a:spAutoFit/>
            </a:bodyPr>
            <a:lstStyle/>
            <a:p>
              <a:pPr marL="0" lvl="0" indent="0" algn="l" rtl="0">
                <a:lnSpc>
                  <a:spcPct val="150000"/>
                </a:lnSpc>
                <a:spcBef>
                  <a:spcPts val="0"/>
                </a:spcBef>
                <a:spcAft>
                  <a:spcPts val="0"/>
                </a:spcAft>
                <a:buClr>
                  <a:schemeClr val="lt1"/>
                </a:buClr>
                <a:buSzPts val="1800"/>
                <a:buFont typeface="Helvetica Neue"/>
                <a:buNone/>
              </a:pPr>
              <a:r>
                <a:rPr lang="en-US" sz="1600" dirty="0">
                  <a:solidFill>
                    <a:schemeClr val="bg1"/>
                  </a:solidFill>
                  <a:latin typeface="Times New Roman" panose="02020603050405020304" pitchFamily="18" charset="0"/>
                  <a:ea typeface="Libre Baskerville"/>
                  <a:cs typeface="Times New Roman" panose="02020603050405020304" pitchFamily="18" charset="0"/>
                  <a:sym typeface="Libre Baskerville"/>
                </a:rPr>
                <a:t>dconsulting.id</a:t>
              </a:r>
              <a:endParaRPr sz="1600" dirty="0">
                <a:solidFill>
                  <a:schemeClr val="bg1"/>
                </a:solidFill>
                <a:latin typeface="Times New Roman" panose="02020603050405020304" pitchFamily="18" charset="0"/>
                <a:ea typeface="Libre Baskerville"/>
                <a:cs typeface="Times New Roman" panose="02020603050405020304" pitchFamily="18" charset="0"/>
                <a:sym typeface="Libre Baskerville"/>
              </a:endParaRPr>
            </a:p>
          </p:txBody>
        </p:sp>
      </p:grpSp>
    </p:spTree>
    <p:extLst>
      <p:ext uri="{BB962C8B-B14F-4D97-AF65-F5344CB8AC3E}">
        <p14:creationId xmlns:p14="http://schemas.microsoft.com/office/powerpoint/2010/main" val="379047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87466-5CCC-4F6C-B2D3-71890EDA3AA2}"/>
              </a:ext>
            </a:extLst>
          </p:cNvPr>
          <p:cNvSpPr>
            <a:spLocks noGrp="1"/>
          </p:cNvSpPr>
          <p:nvPr>
            <p:ph type="title"/>
          </p:nvPr>
        </p:nvSpPr>
        <p:spPr>
          <a:xfrm>
            <a:off x="438454" y="188640"/>
            <a:ext cx="6408712" cy="1008112"/>
          </a:xfrm>
        </p:spPr>
        <p:txBody>
          <a:bodyPr/>
          <a:lstStyle/>
          <a:p>
            <a:r>
              <a:rPr lang="en-US" b="1" dirty="0"/>
              <a:t>LAST DAY FLASH SALE 3.3</a:t>
            </a:r>
          </a:p>
        </p:txBody>
      </p:sp>
      <p:sp>
        <p:nvSpPr>
          <p:cNvPr id="3" name="Text Placeholder 2">
            <a:extLst>
              <a:ext uri="{FF2B5EF4-FFF2-40B4-BE49-F238E27FC236}">
                <a16:creationId xmlns:a16="http://schemas.microsoft.com/office/drawing/2014/main" id="{024800BE-B7EC-45FC-853B-A21589A0D0FD}"/>
              </a:ext>
            </a:extLst>
          </p:cNvPr>
          <p:cNvSpPr>
            <a:spLocks noGrp="1"/>
          </p:cNvSpPr>
          <p:nvPr>
            <p:ph type="body" sz="half" idx="2"/>
          </p:nvPr>
        </p:nvSpPr>
        <p:spPr>
          <a:xfrm>
            <a:off x="438454" y="1808819"/>
            <a:ext cx="5657546" cy="792088"/>
          </a:xfrm>
        </p:spPr>
        <p:txBody>
          <a:bodyPr>
            <a:normAutofit/>
          </a:bodyPr>
          <a:lstStyle/>
          <a:p>
            <a:r>
              <a:rPr lang="en-US" sz="1600" dirty="0"/>
              <a:t>Harga Normal</a:t>
            </a:r>
          </a:p>
          <a:p>
            <a:r>
              <a:rPr lang="en-US" sz="2400" dirty="0"/>
              <a:t>Rp 1.500.000</a:t>
            </a:r>
          </a:p>
        </p:txBody>
      </p:sp>
      <p:sp>
        <p:nvSpPr>
          <p:cNvPr id="4" name="Text Placeholder 3">
            <a:extLst>
              <a:ext uri="{FF2B5EF4-FFF2-40B4-BE49-F238E27FC236}">
                <a16:creationId xmlns:a16="http://schemas.microsoft.com/office/drawing/2014/main" id="{8299951C-AF70-400F-B6B9-63A60C462025}"/>
              </a:ext>
            </a:extLst>
          </p:cNvPr>
          <p:cNvSpPr>
            <a:spLocks noGrp="1"/>
          </p:cNvSpPr>
          <p:nvPr>
            <p:ph type="body" sz="quarter" idx="13"/>
          </p:nvPr>
        </p:nvSpPr>
        <p:spPr>
          <a:xfrm>
            <a:off x="438454" y="945133"/>
            <a:ext cx="6408712" cy="503237"/>
          </a:xfrm>
        </p:spPr>
        <p:txBody>
          <a:bodyPr>
            <a:normAutofit fontScale="92500" lnSpcReduction="10000"/>
          </a:bodyPr>
          <a:lstStyle/>
          <a:p>
            <a:r>
              <a:rPr lang="en-US" dirty="0"/>
              <a:t>TAX ADVISORY MEMBERSHIP</a:t>
            </a:r>
          </a:p>
        </p:txBody>
      </p:sp>
      <p:sp>
        <p:nvSpPr>
          <p:cNvPr id="5" name="Text Placeholder 2">
            <a:extLst>
              <a:ext uri="{FF2B5EF4-FFF2-40B4-BE49-F238E27FC236}">
                <a16:creationId xmlns:a16="http://schemas.microsoft.com/office/drawing/2014/main" id="{6F2D2E78-B544-4B34-BC27-80D9C378C5EA}"/>
              </a:ext>
            </a:extLst>
          </p:cNvPr>
          <p:cNvSpPr txBox="1">
            <a:spLocks/>
          </p:cNvSpPr>
          <p:nvPr/>
        </p:nvSpPr>
        <p:spPr>
          <a:xfrm>
            <a:off x="2783632" y="1700808"/>
            <a:ext cx="5657546" cy="2016224"/>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4000" dirty="0" err="1"/>
              <a:t>Flashsale</a:t>
            </a:r>
            <a:r>
              <a:rPr lang="en-US" sz="4000" dirty="0"/>
              <a:t> 3.3</a:t>
            </a:r>
          </a:p>
          <a:p>
            <a:r>
              <a:rPr lang="en-US" sz="2200" dirty="0" err="1"/>
              <a:t>Potongan</a:t>
            </a:r>
            <a:r>
              <a:rPr lang="en-US" sz="2200" dirty="0"/>
              <a:t> Rp 100.000</a:t>
            </a:r>
          </a:p>
          <a:p>
            <a:r>
              <a:rPr lang="en-US" sz="4400" dirty="0">
                <a:solidFill>
                  <a:schemeClr val="accent6">
                    <a:lumMod val="75000"/>
                  </a:schemeClr>
                </a:solidFill>
              </a:rPr>
              <a:t>Rp 1.400.000</a:t>
            </a:r>
          </a:p>
        </p:txBody>
      </p:sp>
      <p:sp>
        <p:nvSpPr>
          <p:cNvPr id="6" name="Text Placeholder 2">
            <a:extLst>
              <a:ext uri="{FF2B5EF4-FFF2-40B4-BE49-F238E27FC236}">
                <a16:creationId xmlns:a16="http://schemas.microsoft.com/office/drawing/2014/main" id="{BF5086B3-7CA1-4FA6-AE7B-B586187F759B}"/>
              </a:ext>
            </a:extLst>
          </p:cNvPr>
          <p:cNvSpPr txBox="1">
            <a:spLocks/>
          </p:cNvSpPr>
          <p:nvPr/>
        </p:nvSpPr>
        <p:spPr>
          <a:xfrm>
            <a:off x="438454" y="3825044"/>
            <a:ext cx="5657546" cy="2412268"/>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3600" b="1" dirty="0"/>
              <a:t>KHUSUS PESERTA WEBINAR</a:t>
            </a:r>
          </a:p>
          <a:p>
            <a:r>
              <a:rPr lang="en-US" sz="2800" dirty="0" err="1"/>
              <a:t>Ditambah</a:t>
            </a:r>
            <a:r>
              <a:rPr lang="en-US" sz="2800" dirty="0"/>
              <a:t> </a:t>
            </a:r>
            <a:r>
              <a:rPr lang="en-US" sz="2800" dirty="0" err="1"/>
              <a:t>Potongan</a:t>
            </a:r>
            <a:r>
              <a:rPr lang="en-US" sz="2800" dirty="0"/>
              <a:t> Rp 50.000</a:t>
            </a:r>
          </a:p>
          <a:p>
            <a:r>
              <a:rPr lang="en-US" sz="6000" b="1" dirty="0">
                <a:solidFill>
                  <a:srgbClr val="FF0000"/>
                </a:solidFill>
              </a:rPr>
              <a:t>Rp 1.350.000</a:t>
            </a:r>
          </a:p>
        </p:txBody>
      </p:sp>
      <p:cxnSp>
        <p:nvCxnSpPr>
          <p:cNvPr id="8" name="Straight Connector 7">
            <a:extLst>
              <a:ext uri="{FF2B5EF4-FFF2-40B4-BE49-F238E27FC236}">
                <a16:creationId xmlns:a16="http://schemas.microsoft.com/office/drawing/2014/main" id="{BAC0BB43-2BAF-430A-BD3F-4B7741C0D721}"/>
              </a:ext>
            </a:extLst>
          </p:cNvPr>
          <p:cNvCxnSpPr/>
          <p:nvPr/>
        </p:nvCxnSpPr>
        <p:spPr>
          <a:xfrm flipV="1">
            <a:off x="438454" y="2348880"/>
            <a:ext cx="1769114" cy="72008"/>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050F3A38-C94D-4C0B-B55D-FE6F8668431E}"/>
              </a:ext>
            </a:extLst>
          </p:cNvPr>
          <p:cNvCxnSpPr>
            <a:cxnSpLocks/>
          </p:cNvCxnSpPr>
          <p:nvPr/>
        </p:nvCxnSpPr>
        <p:spPr>
          <a:xfrm flipV="1">
            <a:off x="2567608" y="3176971"/>
            <a:ext cx="3528392" cy="252029"/>
          </a:xfrm>
          <a:prstGeom prst="line">
            <a:avLst/>
          </a:prstGeom>
        </p:spPr>
        <p:style>
          <a:lnRef idx="3">
            <a:schemeClr val="dk1"/>
          </a:lnRef>
          <a:fillRef idx="0">
            <a:schemeClr val="dk1"/>
          </a:fillRef>
          <a:effectRef idx="2">
            <a:schemeClr val="dk1"/>
          </a:effectRef>
          <a:fontRef idx="minor">
            <a:schemeClr val="tx1"/>
          </a:fontRef>
        </p:style>
      </p:cxnSp>
      <p:pic>
        <p:nvPicPr>
          <p:cNvPr id="12" name="Picture 11">
            <a:extLst>
              <a:ext uri="{FF2B5EF4-FFF2-40B4-BE49-F238E27FC236}">
                <a16:creationId xmlns:a16="http://schemas.microsoft.com/office/drawing/2014/main" id="{DCF66F5C-17D9-4387-B360-1ED206352ED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12405" y="314653"/>
            <a:ext cx="6408712" cy="6408712"/>
          </a:xfrm>
          <a:prstGeom prst="rect">
            <a:avLst/>
          </a:prstGeom>
        </p:spPr>
      </p:pic>
      <p:sp>
        <p:nvSpPr>
          <p:cNvPr id="10" name="TextBox 9">
            <a:extLst>
              <a:ext uri="{FF2B5EF4-FFF2-40B4-BE49-F238E27FC236}">
                <a16:creationId xmlns:a16="http://schemas.microsoft.com/office/drawing/2014/main" id="{E67B8AF8-4943-416A-B6C3-249AB55601AD}"/>
              </a:ext>
            </a:extLst>
          </p:cNvPr>
          <p:cNvSpPr txBox="1"/>
          <p:nvPr/>
        </p:nvSpPr>
        <p:spPr>
          <a:xfrm>
            <a:off x="438454" y="5922566"/>
            <a:ext cx="5112568" cy="584775"/>
          </a:xfrm>
          <a:prstGeom prst="rect">
            <a:avLst/>
          </a:prstGeom>
          <a:noFill/>
        </p:spPr>
        <p:txBody>
          <a:bodyPr wrap="square" rtlCol="0">
            <a:spAutoFit/>
          </a:bodyPr>
          <a:lstStyle/>
          <a:p>
            <a:r>
              <a:rPr lang="en-US" sz="3200" b="1" dirty="0"/>
              <a:t>www.dconsulting.id/tam</a:t>
            </a:r>
          </a:p>
        </p:txBody>
      </p:sp>
    </p:spTree>
    <p:extLst>
      <p:ext uri="{BB962C8B-B14F-4D97-AF65-F5344CB8AC3E}">
        <p14:creationId xmlns:p14="http://schemas.microsoft.com/office/powerpoint/2010/main" val="375479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04633-E55E-4969-B6C2-92E07C9AFCA3}"/>
              </a:ext>
            </a:extLst>
          </p:cNvPr>
          <p:cNvSpPr>
            <a:spLocks noGrp="1"/>
          </p:cNvSpPr>
          <p:nvPr>
            <p:ph type="title"/>
          </p:nvPr>
        </p:nvSpPr>
        <p:spPr/>
        <p:txBody>
          <a:bodyPr>
            <a:normAutofit/>
          </a:bodyPr>
          <a:lstStyle/>
          <a:p>
            <a:r>
              <a:rPr lang="en-US" b="1" dirty="0">
                <a:latin typeface="Times New Roman" panose="02020603050405020304" pitchFamily="18" charset="0"/>
                <a:cs typeface="Times New Roman" panose="02020603050405020304" pitchFamily="18" charset="0"/>
              </a:rPr>
              <a:t>Our Clients (more than 300 clients)</a:t>
            </a:r>
            <a:endParaRPr lang="en-ID" b="1"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1D54F036-1608-4B87-8626-4B61080FC410}"/>
              </a:ext>
            </a:extLst>
          </p:cNvPr>
          <p:cNvSpPr>
            <a:spLocks noGrp="1"/>
          </p:cNvSpPr>
          <p:nvPr>
            <p:ph type="body" sz="quarter" idx="10"/>
          </p:nvPr>
        </p:nvSpPr>
        <p:spPr/>
        <p:txBody>
          <a:bodyPr/>
          <a:lstStyle/>
          <a:p>
            <a:r>
              <a:rPr lang="en-US" sz="2000" b="1"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Manufaktur</a:t>
            </a:r>
            <a:endParaRPr lang="en-US" sz="20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sp>
        <p:nvSpPr>
          <p:cNvPr id="4" name="Text Placeholder 3">
            <a:extLst>
              <a:ext uri="{FF2B5EF4-FFF2-40B4-BE49-F238E27FC236}">
                <a16:creationId xmlns:a16="http://schemas.microsoft.com/office/drawing/2014/main" id="{9C3C0B23-D30C-418C-85C2-08EBBD30924F}"/>
              </a:ext>
            </a:extLst>
          </p:cNvPr>
          <p:cNvSpPr>
            <a:spLocks noGrp="1"/>
          </p:cNvSpPr>
          <p:nvPr>
            <p:ph type="body" sz="quarter" idx="11"/>
          </p:nvPr>
        </p:nvSpPr>
        <p:spPr/>
        <p:txBody>
          <a:bodyPr/>
          <a:lstStyle/>
          <a:p>
            <a:r>
              <a:rPr lang="en-US" sz="2000" b="1" dirty="0">
                <a:solidFill>
                  <a:schemeClr val="dk1"/>
                </a:solidFill>
                <a:latin typeface="Times New Roman" panose="02020603050405020304" pitchFamily="18" charset="0"/>
                <a:ea typeface="Libre Baskerville"/>
                <a:cs typeface="Times New Roman" panose="02020603050405020304" pitchFamily="18" charset="0"/>
                <a:sym typeface="Libre Baskerville"/>
              </a:rPr>
              <a:t>Distributor</a:t>
            </a:r>
            <a:endParaRPr lang="en-US" sz="20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sp>
        <p:nvSpPr>
          <p:cNvPr id="5" name="Text Placeholder 4">
            <a:extLst>
              <a:ext uri="{FF2B5EF4-FFF2-40B4-BE49-F238E27FC236}">
                <a16:creationId xmlns:a16="http://schemas.microsoft.com/office/drawing/2014/main" id="{AA68787E-0BB2-445F-9CC5-74382D809FA9}"/>
              </a:ext>
            </a:extLst>
          </p:cNvPr>
          <p:cNvSpPr>
            <a:spLocks noGrp="1"/>
          </p:cNvSpPr>
          <p:nvPr>
            <p:ph type="body" sz="quarter" idx="12"/>
          </p:nvPr>
        </p:nvSpPr>
        <p:spPr/>
        <p:txBody>
          <a:bodyPr/>
          <a:lstStyle/>
          <a:p>
            <a:r>
              <a:rPr lang="en-US" sz="2000" b="1" dirty="0">
                <a:solidFill>
                  <a:schemeClr val="dk1"/>
                </a:solidFill>
                <a:latin typeface="Times New Roman" panose="02020603050405020304" pitchFamily="18" charset="0"/>
                <a:ea typeface="Libre Baskerville"/>
                <a:cs typeface="Times New Roman" panose="02020603050405020304" pitchFamily="18" charset="0"/>
                <a:sym typeface="Libre Baskerville"/>
              </a:rPr>
              <a:t>Hospitality</a:t>
            </a:r>
            <a:endParaRPr lang="en-US" sz="20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sp>
        <p:nvSpPr>
          <p:cNvPr id="6" name="Text Placeholder 5">
            <a:extLst>
              <a:ext uri="{FF2B5EF4-FFF2-40B4-BE49-F238E27FC236}">
                <a16:creationId xmlns:a16="http://schemas.microsoft.com/office/drawing/2014/main" id="{6D832CEA-7B51-4890-A58C-11F23516B216}"/>
              </a:ext>
            </a:extLst>
          </p:cNvPr>
          <p:cNvSpPr>
            <a:spLocks noGrp="1"/>
          </p:cNvSpPr>
          <p:nvPr>
            <p:ph type="body" sz="quarter" idx="13"/>
          </p:nvPr>
        </p:nvSpPr>
        <p:spPr/>
        <p:txBody>
          <a:bodyPr/>
          <a:lstStyle/>
          <a:p>
            <a:r>
              <a:rPr lang="en-US" sz="2000" b="1"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Lainnya</a:t>
            </a:r>
            <a:endParaRPr lang="en-US" sz="20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grpSp>
        <p:nvGrpSpPr>
          <p:cNvPr id="14" name="Group 13">
            <a:extLst>
              <a:ext uri="{FF2B5EF4-FFF2-40B4-BE49-F238E27FC236}">
                <a16:creationId xmlns:a16="http://schemas.microsoft.com/office/drawing/2014/main" id="{E6DD55CB-2A11-46FC-9018-C6E027CDFDD9}"/>
              </a:ext>
            </a:extLst>
          </p:cNvPr>
          <p:cNvGrpSpPr/>
          <p:nvPr/>
        </p:nvGrpSpPr>
        <p:grpSpPr>
          <a:xfrm>
            <a:off x="241213" y="2105627"/>
            <a:ext cx="2636564" cy="4419717"/>
            <a:chOff x="-167700" y="2270800"/>
            <a:chExt cx="4691550" cy="7864525"/>
          </a:xfrm>
        </p:grpSpPr>
        <p:pic>
          <p:nvPicPr>
            <p:cNvPr id="15" name="Google Shape;130;g1046f917406_0_0">
              <a:extLst>
                <a:ext uri="{FF2B5EF4-FFF2-40B4-BE49-F238E27FC236}">
                  <a16:creationId xmlns:a16="http://schemas.microsoft.com/office/drawing/2014/main" id="{27DC5227-C6A8-46E1-9B8E-4FAC6A661702}"/>
                </a:ext>
              </a:extLst>
            </p:cNvPr>
            <p:cNvPicPr preferRelativeResize="0"/>
            <p:nvPr/>
          </p:nvPicPr>
          <p:blipFill rotWithShape="1">
            <a:blip r:embed="rId2">
              <a:alphaModFix/>
            </a:blip>
            <a:srcRect l="5598" t="41156" r="3665" b="42379"/>
            <a:stretch/>
          </p:blipFill>
          <p:spPr>
            <a:xfrm>
              <a:off x="10150" y="5172117"/>
              <a:ext cx="4204600" cy="955533"/>
            </a:xfrm>
            <a:prstGeom prst="rect">
              <a:avLst/>
            </a:prstGeom>
            <a:noFill/>
            <a:ln>
              <a:noFill/>
            </a:ln>
          </p:spPr>
        </p:pic>
        <p:pic>
          <p:nvPicPr>
            <p:cNvPr id="16" name="Google Shape;135;g1046f917406_0_0">
              <a:extLst>
                <a:ext uri="{FF2B5EF4-FFF2-40B4-BE49-F238E27FC236}">
                  <a16:creationId xmlns:a16="http://schemas.microsoft.com/office/drawing/2014/main" id="{4E51166F-57A0-43D5-93C6-6A42D725BBF4}"/>
                </a:ext>
              </a:extLst>
            </p:cNvPr>
            <p:cNvPicPr preferRelativeResize="0"/>
            <p:nvPr/>
          </p:nvPicPr>
          <p:blipFill rotWithShape="1">
            <a:blip r:embed="rId3">
              <a:alphaModFix/>
            </a:blip>
            <a:srcRect t="20199" b="21252"/>
            <a:stretch/>
          </p:blipFill>
          <p:spPr>
            <a:xfrm>
              <a:off x="282600" y="2270800"/>
              <a:ext cx="3797550" cy="1482174"/>
            </a:xfrm>
            <a:prstGeom prst="rect">
              <a:avLst/>
            </a:prstGeom>
            <a:noFill/>
            <a:ln>
              <a:noFill/>
            </a:ln>
          </p:spPr>
        </p:pic>
        <p:pic>
          <p:nvPicPr>
            <p:cNvPr id="17" name="Google Shape;137;g1046f917406_0_0">
              <a:extLst>
                <a:ext uri="{FF2B5EF4-FFF2-40B4-BE49-F238E27FC236}">
                  <a16:creationId xmlns:a16="http://schemas.microsoft.com/office/drawing/2014/main" id="{859653EC-FEB7-402B-AEE5-4EFF792B20C7}"/>
                </a:ext>
              </a:extLst>
            </p:cNvPr>
            <p:cNvPicPr preferRelativeResize="0"/>
            <p:nvPr/>
          </p:nvPicPr>
          <p:blipFill rotWithShape="1">
            <a:blip r:embed="rId4">
              <a:alphaModFix/>
            </a:blip>
            <a:srcRect t="18267"/>
            <a:stretch/>
          </p:blipFill>
          <p:spPr>
            <a:xfrm>
              <a:off x="1961625" y="8256450"/>
              <a:ext cx="2562225" cy="1871625"/>
            </a:xfrm>
            <a:prstGeom prst="rect">
              <a:avLst/>
            </a:prstGeom>
            <a:noFill/>
            <a:ln>
              <a:noFill/>
            </a:ln>
          </p:spPr>
        </p:pic>
        <p:pic>
          <p:nvPicPr>
            <p:cNvPr id="18" name="Google Shape;144;g1046f917406_0_0">
              <a:extLst>
                <a:ext uri="{FF2B5EF4-FFF2-40B4-BE49-F238E27FC236}">
                  <a16:creationId xmlns:a16="http://schemas.microsoft.com/office/drawing/2014/main" id="{A1D84855-F59A-49D6-8396-41DBB2B8811B}"/>
                </a:ext>
              </a:extLst>
            </p:cNvPr>
            <p:cNvPicPr preferRelativeResize="0"/>
            <p:nvPr/>
          </p:nvPicPr>
          <p:blipFill>
            <a:blip r:embed="rId5">
              <a:alphaModFix/>
            </a:blip>
            <a:stretch>
              <a:fillRect/>
            </a:stretch>
          </p:blipFill>
          <p:spPr>
            <a:xfrm>
              <a:off x="187400" y="3773975"/>
              <a:ext cx="3722550" cy="1418550"/>
            </a:xfrm>
            <a:prstGeom prst="rect">
              <a:avLst/>
            </a:prstGeom>
            <a:noFill/>
            <a:ln>
              <a:noFill/>
            </a:ln>
          </p:spPr>
        </p:pic>
        <p:pic>
          <p:nvPicPr>
            <p:cNvPr id="19" name="Google Shape;145;g1046f917406_0_0">
              <a:extLst>
                <a:ext uri="{FF2B5EF4-FFF2-40B4-BE49-F238E27FC236}">
                  <a16:creationId xmlns:a16="http://schemas.microsoft.com/office/drawing/2014/main" id="{1A76E049-18B8-4ECE-B380-69671D859596}"/>
                </a:ext>
              </a:extLst>
            </p:cNvPr>
            <p:cNvPicPr preferRelativeResize="0"/>
            <p:nvPr/>
          </p:nvPicPr>
          <p:blipFill>
            <a:blip r:embed="rId6">
              <a:alphaModFix/>
            </a:blip>
            <a:stretch>
              <a:fillRect/>
            </a:stretch>
          </p:blipFill>
          <p:spPr>
            <a:xfrm>
              <a:off x="63975" y="8339661"/>
              <a:ext cx="2438400" cy="1795664"/>
            </a:xfrm>
            <a:prstGeom prst="rect">
              <a:avLst/>
            </a:prstGeom>
            <a:noFill/>
            <a:ln>
              <a:noFill/>
            </a:ln>
          </p:spPr>
        </p:pic>
        <p:pic>
          <p:nvPicPr>
            <p:cNvPr id="20" name="Google Shape;154;g1046f917406_0_0">
              <a:extLst>
                <a:ext uri="{FF2B5EF4-FFF2-40B4-BE49-F238E27FC236}">
                  <a16:creationId xmlns:a16="http://schemas.microsoft.com/office/drawing/2014/main" id="{D75EBDC8-8D00-4F68-B22C-5C8FA400C720}"/>
                </a:ext>
              </a:extLst>
            </p:cNvPr>
            <p:cNvPicPr preferRelativeResize="0"/>
            <p:nvPr/>
          </p:nvPicPr>
          <p:blipFill>
            <a:blip r:embed="rId7">
              <a:alphaModFix/>
            </a:blip>
            <a:stretch>
              <a:fillRect/>
            </a:stretch>
          </p:blipFill>
          <p:spPr>
            <a:xfrm>
              <a:off x="63975" y="6127638"/>
              <a:ext cx="4114800" cy="1028700"/>
            </a:xfrm>
            <a:prstGeom prst="rect">
              <a:avLst/>
            </a:prstGeom>
            <a:noFill/>
            <a:ln>
              <a:noFill/>
            </a:ln>
          </p:spPr>
        </p:pic>
        <p:pic>
          <p:nvPicPr>
            <p:cNvPr id="21" name="Google Shape;155;g1046f917406_0_0">
              <a:extLst>
                <a:ext uri="{FF2B5EF4-FFF2-40B4-BE49-F238E27FC236}">
                  <a16:creationId xmlns:a16="http://schemas.microsoft.com/office/drawing/2014/main" id="{92050AFA-D076-4B3D-9F4E-2F24525A9988}"/>
                </a:ext>
              </a:extLst>
            </p:cNvPr>
            <p:cNvPicPr preferRelativeResize="0"/>
            <p:nvPr/>
          </p:nvPicPr>
          <p:blipFill rotWithShape="1">
            <a:blip r:embed="rId8">
              <a:alphaModFix/>
            </a:blip>
            <a:srcRect l="-4100" r="-3252" b="16742"/>
            <a:stretch/>
          </p:blipFill>
          <p:spPr>
            <a:xfrm>
              <a:off x="-167700" y="7188162"/>
              <a:ext cx="4534849" cy="1148413"/>
            </a:xfrm>
            <a:prstGeom prst="rect">
              <a:avLst/>
            </a:prstGeom>
            <a:noFill/>
            <a:ln>
              <a:noFill/>
            </a:ln>
          </p:spPr>
        </p:pic>
      </p:grpSp>
      <p:grpSp>
        <p:nvGrpSpPr>
          <p:cNvPr id="22" name="Group 21">
            <a:extLst>
              <a:ext uri="{FF2B5EF4-FFF2-40B4-BE49-F238E27FC236}">
                <a16:creationId xmlns:a16="http://schemas.microsoft.com/office/drawing/2014/main" id="{4D632D00-D0DE-4C22-8213-156A4AC8329D}"/>
              </a:ext>
            </a:extLst>
          </p:cNvPr>
          <p:cNvGrpSpPr/>
          <p:nvPr/>
        </p:nvGrpSpPr>
        <p:grpSpPr>
          <a:xfrm>
            <a:off x="3241349" y="2102286"/>
            <a:ext cx="2690716" cy="4381020"/>
            <a:chOff x="4326750" y="2238972"/>
            <a:chExt cx="4846799" cy="7891550"/>
          </a:xfrm>
        </p:grpSpPr>
        <p:pic>
          <p:nvPicPr>
            <p:cNvPr id="23" name="Google Shape;127;g1046f917406_0_0">
              <a:extLst>
                <a:ext uri="{FF2B5EF4-FFF2-40B4-BE49-F238E27FC236}">
                  <a16:creationId xmlns:a16="http://schemas.microsoft.com/office/drawing/2014/main" id="{683941D2-A61E-4718-A2E2-DC0E675F908D}"/>
                </a:ext>
              </a:extLst>
            </p:cNvPr>
            <p:cNvPicPr preferRelativeResize="0"/>
            <p:nvPr/>
          </p:nvPicPr>
          <p:blipFill rotWithShape="1">
            <a:blip r:embed="rId9">
              <a:alphaModFix/>
            </a:blip>
            <a:srcRect t="19136" b="26958"/>
            <a:stretch/>
          </p:blipFill>
          <p:spPr>
            <a:xfrm>
              <a:off x="4481475" y="2238972"/>
              <a:ext cx="4368850" cy="1308366"/>
            </a:xfrm>
            <a:prstGeom prst="rect">
              <a:avLst/>
            </a:prstGeom>
            <a:noFill/>
            <a:ln>
              <a:noFill/>
            </a:ln>
          </p:spPr>
        </p:pic>
        <p:pic>
          <p:nvPicPr>
            <p:cNvPr id="24" name="Google Shape;128;g1046f917406_0_0">
              <a:extLst>
                <a:ext uri="{FF2B5EF4-FFF2-40B4-BE49-F238E27FC236}">
                  <a16:creationId xmlns:a16="http://schemas.microsoft.com/office/drawing/2014/main" id="{4043A02B-ABDE-4008-9AE7-B8E2AAD41279}"/>
                </a:ext>
              </a:extLst>
            </p:cNvPr>
            <p:cNvPicPr preferRelativeResize="0"/>
            <p:nvPr/>
          </p:nvPicPr>
          <p:blipFill rotWithShape="1">
            <a:blip r:embed="rId10">
              <a:alphaModFix/>
            </a:blip>
            <a:srcRect l="9116" t="27799" r="8976" b="33617"/>
            <a:stretch/>
          </p:blipFill>
          <p:spPr>
            <a:xfrm>
              <a:off x="4443350" y="6734825"/>
              <a:ext cx="4368850" cy="1087825"/>
            </a:xfrm>
            <a:prstGeom prst="rect">
              <a:avLst/>
            </a:prstGeom>
            <a:noFill/>
            <a:ln>
              <a:noFill/>
            </a:ln>
          </p:spPr>
        </p:pic>
        <p:pic>
          <p:nvPicPr>
            <p:cNvPr id="25" name="Google Shape;131;g1046f917406_0_0">
              <a:extLst>
                <a:ext uri="{FF2B5EF4-FFF2-40B4-BE49-F238E27FC236}">
                  <a16:creationId xmlns:a16="http://schemas.microsoft.com/office/drawing/2014/main" id="{2C0768F3-130A-4D27-A6E3-365BB38EE2ED}"/>
                </a:ext>
              </a:extLst>
            </p:cNvPr>
            <p:cNvPicPr preferRelativeResize="0"/>
            <p:nvPr/>
          </p:nvPicPr>
          <p:blipFill rotWithShape="1">
            <a:blip r:embed="rId11">
              <a:alphaModFix/>
            </a:blip>
            <a:srcRect t="22779" b="18448"/>
            <a:stretch/>
          </p:blipFill>
          <p:spPr>
            <a:xfrm>
              <a:off x="4756200" y="5558149"/>
              <a:ext cx="3797550" cy="1217200"/>
            </a:xfrm>
            <a:prstGeom prst="rect">
              <a:avLst/>
            </a:prstGeom>
            <a:noFill/>
            <a:ln>
              <a:noFill/>
            </a:ln>
          </p:spPr>
        </p:pic>
        <p:pic>
          <p:nvPicPr>
            <p:cNvPr id="26" name="Google Shape;140;g1046f917406_0_0">
              <a:extLst>
                <a:ext uri="{FF2B5EF4-FFF2-40B4-BE49-F238E27FC236}">
                  <a16:creationId xmlns:a16="http://schemas.microsoft.com/office/drawing/2014/main" id="{4702374A-34ED-4A40-988A-974767A5CA3B}"/>
                </a:ext>
              </a:extLst>
            </p:cNvPr>
            <p:cNvPicPr preferRelativeResize="0"/>
            <p:nvPr/>
          </p:nvPicPr>
          <p:blipFill>
            <a:blip r:embed="rId12">
              <a:alphaModFix/>
            </a:blip>
            <a:stretch>
              <a:fillRect/>
            </a:stretch>
          </p:blipFill>
          <p:spPr>
            <a:xfrm>
              <a:off x="4477900" y="3304375"/>
              <a:ext cx="4695649" cy="1087825"/>
            </a:xfrm>
            <a:prstGeom prst="rect">
              <a:avLst/>
            </a:prstGeom>
            <a:noFill/>
            <a:ln>
              <a:noFill/>
            </a:ln>
          </p:spPr>
        </p:pic>
        <p:pic>
          <p:nvPicPr>
            <p:cNvPr id="27" name="Google Shape;141;g1046f917406_0_0">
              <a:extLst>
                <a:ext uri="{FF2B5EF4-FFF2-40B4-BE49-F238E27FC236}">
                  <a16:creationId xmlns:a16="http://schemas.microsoft.com/office/drawing/2014/main" id="{09D47A81-BAC8-4502-845C-C6D4C8C1634D}"/>
                </a:ext>
              </a:extLst>
            </p:cNvPr>
            <p:cNvPicPr preferRelativeResize="0"/>
            <p:nvPr/>
          </p:nvPicPr>
          <p:blipFill rotWithShape="1">
            <a:blip r:embed="rId13">
              <a:alphaModFix/>
            </a:blip>
            <a:srcRect l="24989" t="8492" r="23389" b="9775"/>
            <a:stretch/>
          </p:blipFill>
          <p:spPr>
            <a:xfrm>
              <a:off x="4326750" y="7860025"/>
              <a:ext cx="2155649" cy="2270497"/>
            </a:xfrm>
            <a:prstGeom prst="rect">
              <a:avLst/>
            </a:prstGeom>
            <a:noFill/>
            <a:ln>
              <a:noFill/>
            </a:ln>
          </p:spPr>
        </p:pic>
        <p:pic>
          <p:nvPicPr>
            <p:cNvPr id="28" name="Google Shape;142;g1046f917406_0_0">
              <a:extLst>
                <a:ext uri="{FF2B5EF4-FFF2-40B4-BE49-F238E27FC236}">
                  <a16:creationId xmlns:a16="http://schemas.microsoft.com/office/drawing/2014/main" id="{32D3B777-8D6F-451C-AF77-9A253D6A7AD7}"/>
                </a:ext>
              </a:extLst>
            </p:cNvPr>
            <p:cNvPicPr preferRelativeResize="0"/>
            <p:nvPr/>
          </p:nvPicPr>
          <p:blipFill rotWithShape="1">
            <a:blip r:embed="rId14">
              <a:alphaModFix/>
            </a:blip>
            <a:srcRect l="5282" t="19322" r="5031" b="22702"/>
            <a:stretch/>
          </p:blipFill>
          <p:spPr>
            <a:xfrm>
              <a:off x="4854925" y="4532225"/>
              <a:ext cx="3647452" cy="912925"/>
            </a:xfrm>
            <a:prstGeom prst="rect">
              <a:avLst/>
            </a:prstGeom>
            <a:noFill/>
            <a:ln>
              <a:noFill/>
            </a:ln>
          </p:spPr>
        </p:pic>
        <p:pic>
          <p:nvPicPr>
            <p:cNvPr id="29" name="Google Shape;143;g1046f917406_0_0">
              <a:extLst>
                <a:ext uri="{FF2B5EF4-FFF2-40B4-BE49-F238E27FC236}">
                  <a16:creationId xmlns:a16="http://schemas.microsoft.com/office/drawing/2014/main" id="{00883681-54DD-40D1-9796-E601C5F8C1CF}"/>
                </a:ext>
              </a:extLst>
            </p:cNvPr>
            <p:cNvPicPr preferRelativeResize="0"/>
            <p:nvPr/>
          </p:nvPicPr>
          <p:blipFill rotWithShape="1">
            <a:blip r:embed="rId15">
              <a:alphaModFix/>
            </a:blip>
            <a:srcRect l="27126" t="28405" r="24320" b="29160"/>
            <a:stretch/>
          </p:blipFill>
          <p:spPr>
            <a:xfrm>
              <a:off x="6406200" y="8255157"/>
              <a:ext cx="2562225" cy="1347043"/>
            </a:xfrm>
            <a:prstGeom prst="rect">
              <a:avLst/>
            </a:prstGeom>
            <a:noFill/>
            <a:ln>
              <a:noFill/>
            </a:ln>
          </p:spPr>
        </p:pic>
      </p:grpSp>
      <p:grpSp>
        <p:nvGrpSpPr>
          <p:cNvPr id="30" name="Group 29">
            <a:extLst>
              <a:ext uri="{FF2B5EF4-FFF2-40B4-BE49-F238E27FC236}">
                <a16:creationId xmlns:a16="http://schemas.microsoft.com/office/drawing/2014/main" id="{FEB3A74F-7C8E-4E45-9DB9-213477C859E1}"/>
              </a:ext>
            </a:extLst>
          </p:cNvPr>
          <p:cNvGrpSpPr/>
          <p:nvPr/>
        </p:nvGrpSpPr>
        <p:grpSpPr>
          <a:xfrm>
            <a:off x="9047226" y="2102286"/>
            <a:ext cx="2906565" cy="4162103"/>
            <a:chOff x="12549900" y="2074053"/>
            <a:chExt cx="5681451" cy="8135647"/>
          </a:xfrm>
        </p:grpSpPr>
        <p:pic>
          <p:nvPicPr>
            <p:cNvPr id="31" name="Google Shape;123;g1046f917406_0_0">
              <a:extLst>
                <a:ext uri="{FF2B5EF4-FFF2-40B4-BE49-F238E27FC236}">
                  <a16:creationId xmlns:a16="http://schemas.microsoft.com/office/drawing/2014/main" id="{19EB3E0C-BEF0-4358-827A-3CFFC9BEA583}"/>
                </a:ext>
              </a:extLst>
            </p:cNvPr>
            <p:cNvPicPr preferRelativeResize="0"/>
            <p:nvPr/>
          </p:nvPicPr>
          <p:blipFill rotWithShape="1">
            <a:blip r:embed="rId16">
              <a:alphaModFix/>
            </a:blip>
            <a:srcRect l="66638" t="74030" r="21601"/>
            <a:stretch/>
          </p:blipFill>
          <p:spPr>
            <a:xfrm>
              <a:off x="16075700" y="2074053"/>
              <a:ext cx="2155651" cy="2300347"/>
            </a:xfrm>
            <a:prstGeom prst="rect">
              <a:avLst/>
            </a:prstGeom>
            <a:noFill/>
            <a:ln>
              <a:noFill/>
            </a:ln>
          </p:spPr>
        </p:pic>
        <p:pic>
          <p:nvPicPr>
            <p:cNvPr id="32" name="Google Shape;148;g1046f917406_0_0">
              <a:extLst>
                <a:ext uri="{FF2B5EF4-FFF2-40B4-BE49-F238E27FC236}">
                  <a16:creationId xmlns:a16="http://schemas.microsoft.com/office/drawing/2014/main" id="{59C32ED1-4EB1-47D1-AFE1-74959E1F7C7B}"/>
                </a:ext>
              </a:extLst>
            </p:cNvPr>
            <p:cNvPicPr preferRelativeResize="0"/>
            <p:nvPr/>
          </p:nvPicPr>
          <p:blipFill rotWithShape="1">
            <a:blip r:embed="rId16">
              <a:alphaModFix/>
            </a:blip>
            <a:srcRect l="13122" t="59166" r="66275" b="19762"/>
            <a:stretch/>
          </p:blipFill>
          <p:spPr>
            <a:xfrm>
              <a:off x="12549900" y="2318775"/>
              <a:ext cx="3608699" cy="1783611"/>
            </a:xfrm>
            <a:prstGeom prst="rect">
              <a:avLst/>
            </a:prstGeom>
            <a:noFill/>
            <a:ln>
              <a:noFill/>
            </a:ln>
          </p:spPr>
        </p:pic>
        <p:pic>
          <p:nvPicPr>
            <p:cNvPr id="33" name="Google Shape;150;g1046f917406_0_0">
              <a:extLst>
                <a:ext uri="{FF2B5EF4-FFF2-40B4-BE49-F238E27FC236}">
                  <a16:creationId xmlns:a16="http://schemas.microsoft.com/office/drawing/2014/main" id="{93EDC0CC-17A5-4C97-889B-2B1B64D54462}"/>
                </a:ext>
              </a:extLst>
            </p:cNvPr>
            <p:cNvPicPr preferRelativeResize="0"/>
            <p:nvPr/>
          </p:nvPicPr>
          <p:blipFill>
            <a:blip r:embed="rId17">
              <a:alphaModFix/>
            </a:blip>
            <a:stretch>
              <a:fillRect/>
            </a:stretch>
          </p:blipFill>
          <p:spPr>
            <a:xfrm>
              <a:off x="12635050" y="4416250"/>
              <a:ext cx="2810700" cy="1489669"/>
            </a:xfrm>
            <a:prstGeom prst="rect">
              <a:avLst/>
            </a:prstGeom>
            <a:noFill/>
            <a:ln>
              <a:noFill/>
            </a:ln>
          </p:spPr>
        </p:pic>
        <p:pic>
          <p:nvPicPr>
            <p:cNvPr id="34" name="Google Shape;151;g1046f917406_0_0">
              <a:extLst>
                <a:ext uri="{FF2B5EF4-FFF2-40B4-BE49-F238E27FC236}">
                  <a16:creationId xmlns:a16="http://schemas.microsoft.com/office/drawing/2014/main" id="{514F21E2-FBD2-43B5-BE55-BAFD9B4628A7}"/>
                </a:ext>
              </a:extLst>
            </p:cNvPr>
            <p:cNvPicPr preferRelativeResize="0"/>
            <p:nvPr/>
          </p:nvPicPr>
          <p:blipFill rotWithShape="1">
            <a:blip r:embed="rId18">
              <a:alphaModFix/>
            </a:blip>
            <a:srcRect l="9274" t="18891" r="8427" b="19471"/>
            <a:stretch/>
          </p:blipFill>
          <p:spPr>
            <a:xfrm>
              <a:off x="15629475" y="4291025"/>
              <a:ext cx="2562226" cy="1628216"/>
            </a:xfrm>
            <a:prstGeom prst="rect">
              <a:avLst/>
            </a:prstGeom>
            <a:noFill/>
            <a:ln>
              <a:noFill/>
            </a:ln>
          </p:spPr>
        </p:pic>
        <p:pic>
          <p:nvPicPr>
            <p:cNvPr id="35" name="Google Shape;152;g1046f917406_0_0">
              <a:extLst>
                <a:ext uri="{FF2B5EF4-FFF2-40B4-BE49-F238E27FC236}">
                  <a16:creationId xmlns:a16="http://schemas.microsoft.com/office/drawing/2014/main" id="{87CFE53C-EB3F-4706-BB46-7E9B45B26643}"/>
                </a:ext>
              </a:extLst>
            </p:cNvPr>
            <p:cNvPicPr preferRelativeResize="0"/>
            <p:nvPr/>
          </p:nvPicPr>
          <p:blipFill>
            <a:blip r:embed="rId19">
              <a:alphaModFix/>
            </a:blip>
            <a:stretch>
              <a:fillRect/>
            </a:stretch>
          </p:blipFill>
          <p:spPr>
            <a:xfrm>
              <a:off x="13120425" y="8255775"/>
              <a:ext cx="2200873" cy="1953100"/>
            </a:xfrm>
            <a:prstGeom prst="rect">
              <a:avLst/>
            </a:prstGeom>
            <a:noFill/>
            <a:ln>
              <a:noFill/>
            </a:ln>
          </p:spPr>
        </p:pic>
        <p:pic>
          <p:nvPicPr>
            <p:cNvPr id="36" name="Google Shape;153;g1046f917406_0_0">
              <a:extLst>
                <a:ext uri="{FF2B5EF4-FFF2-40B4-BE49-F238E27FC236}">
                  <a16:creationId xmlns:a16="http://schemas.microsoft.com/office/drawing/2014/main" id="{E2018AC7-B755-45CE-87BE-51AA9DDD8705}"/>
                </a:ext>
              </a:extLst>
            </p:cNvPr>
            <p:cNvPicPr preferRelativeResize="0"/>
            <p:nvPr/>
          </p:nvPicPr>
          <p:blipFill>
            <a:blip r:embed="rId20">
              <a:alphaModFix/>
            </a:blip>
            <a:stretch>
              <a:fillRect/>
            </a:stretch>
          </p:blipFill>
          <p:spPr>
            <a:xfrm>
              <a:off x="15676550" y="6094301"/>
              <a:ext cx="2438400" cy="2054625"/>
            </a:xfrm>
            <a:prstGeom prst="rect">
              <a:avLst/>
            </a:prstGeom>
            <a:noFill/>
            <a:ln>
              <a:noFill/>
            </a:ln>
          </p:spPr>
        </p:pic>
        <p:pic>
          <p:nvPicPr>
            <p:cNvPr id="37" name="Google Shape;156;g1046f917406_0_0">
              <a:extLst>
                <a:ext uri="{FF2B5EF4-FFF2-40B4-BE49-F238E27FC236}">
                  <a16:creationId xmlns:a16="http://schemas.microsoft.com/office/drawing/2014/main" id="{D6BB333F-E720-495A-8AAA-8482E6649EE6}"/>
                </a:ext>
              </a:extLst>
            </p:cNvPr>
            <p:cNvPicPr preferRelativeResize="0"/>
            <p:nvPr/>
          </p:nvPicPr>
          <p:blipFill>
            <a:blip r:embed="rId21">
              <a:alphaModFix/>
            </a:blip>
            <a:stretch>
              <a:fillRect/>
            </a:stretch>
          </p:blipFill>
          <p:spPr>
            <a:xfrm>
              <a:off x="12833613" y="6301040"/>
              <a:ext cx="2713224" cy="1815197"/>
            </a:xfrm>
            <a:prstGeom prst="rect">
              <a:avLst/>
            </a:prstGeom>
            <a:noFill/>
            <a:ln>
              <a:noFill/>
            </a:ln>
          </p:spPr>
        </p:pic>
        <p:pic>
          <p:nvPicPr>
            <p:cNvPr id="38" name="Google Shape;157;g1046f917406_0_0">
              <a:extLst>
                <a:ext uri="{FF2B5EF4-FFF2-40B4-BE49-F238E27FC236}">
                  <a16:creationId xmlns:a16="http://schemas.microsoft.com/office/drawing/2014/main" id="{1E608EB8-E7CA-45C5-883D-177E1863C71A}"/>
                </a:ext>
              </a:extLst>
            </p:cNvPr>
            <p:cNvPicPr preferRelativeResize="0"/>
            <p:nvPr/>
          </p:nvPicPr>
          <p:blipFill rotWithShape="1">
            <a:blip r:embed="rId16">
              <a:alphaModFix/>
            </a:blip>
            <a:srcRect l="33685" t="65455" r="51554" b="15924"/>
            <a:stretch/>
          </p:blipFill>
          <p:spPr>
            <a:xfrm>
              <a:off x="15511850" y="8394525"/>
              <a:ext cx="2713225" cy="1815175"/>
            </a:xfrm>
            <a:prstGeom prst="rect">
              <a:avLst/>
            </a:prstGeom>
            <a:noFill/>
            <a:ln>
              <a:noFill/>
            </a:ln>
          </p:spPr>
        </p:pic>
      </p:grpSp>
      <p:grpSp>
        <p:nvGrpSpPr>
          <p:cNvPr id="39" name="Group 38">
            <a:extLst>
              <a:ext uri="{FF2B5EF4-FFF2-40B4-BE49-F238E27FC236}">
                <a16:creationId xmlns:a16="http://schemas.microsoft.com/office/drawing/2014/main" id="{3AF9B0B1-8AE8-411D-AD8A-C0E88A4C9663}"/>
              </a:ext>
            </a:extLst>
          </p:cNvPr>
          <p:cNvGrpSpPr/>
          <p:nvPr/>
        </p:nvGrpSpPr>
        <p:grpSpPr>
          <a:xfrm>
            <a:off x="6539891" y="1808232"/>
            <a:ext cx="2084420" cy="4713037"/>
            <a:chOff x="8950050" y="1705575"/>
            <a:chExt cx="3797524" cy="8586500"/>
          </a:xfrm>
        </p:grpSpPr>
        <p:pic>
          <p:nvPicPr>
            <p:cNvPr id="40" name="Google Shape;129;g1046f917406_0_0">
              <a:extLst>
                <a:ext uri="{FF2B5EF4-FFF2-40B4-BE49-F238E27FC236}">
                  <a16:creationId xmlns:a16="http://schemas.microsoft.com/office/drawing/2014/main" id="{3F8131D3-1241-4628-8BAB-9BD7C3704576}"/>
                </a:ext>
              </a:extLst>
            </p:cNvPr>
            <p:cNvPicPr preferRelativeResize="0"/>
            <p:nvPr/>
          </p:nvPicPr>
          <p:blipFill rotWithShape="1">
            <a:blip r:embed="rId16">
              <a:alphaModFix/>
            </a:blip>
            <a:srcRect l="16632" t="84890" r="59766"/>
            <a:stretch/>
          </p:blipFill>
          <p:spPr>
            <a:xfrm>
              <a:off x="8950050" y="9074875"/>
              <a:ext cx="3797524" cy="1217200"/>
            </a:xfrm>
            <a:prstGeom prst="rect">
              <a:avLst/>
            </a:prstGeom>
            <a:noFill/>
            <a:ln>
              <a:noFill/>
            </a:ln>
          </p:spPr>
        </p:pic>
        <p:pic>
          <p:nvPicPr>
            <p:cNvPr id="41" name="Google Shape;146;g1046f917406_0_0">
              <a:extLst>
                <a:ext uri="{FF2B5EF4-FFF2-40B4-BE49-F238E27FC236}">
                  <a16:creationId xmlns:a16="http://schemas.microsoft.com/office/drawing/2014/main" id="{A9D3A987-51BE-429E-A912-27D841C7ADF8}"/>
                </a:ext>
              </a:extLst>
            </p:cNvPr>
            <p:cNvPicPr preferRelativeResize="0"/>
            <p:nvPr/>
          </p:nvPicPr>
          <p:blipFill>
            <a:blip r:embed="rId22">
              <a:alphaModFix/>
            </a:blip>
            <a:stretch>
              <a:fillRect/>
            </a:stretch>
          </p:blipFill>
          <p:spPr>
            <a:xfrm>
              <a:off x="9511824" y="4379038"/>
              <a:ext cx="2562225" cy="1781175"/>
            </a:xfrm>
            <a:prstGeom prst="rect">
              <a:avLst/>
            </a:prstGeom>
            <a:noFill/>
            <a:ln>
              <a:noFill/>
            </a:ln>
          </p:spPr>
        </p:pic>
        <p:pic>
          <p:nvPicPr>
            <p:cNvPr id="42" name="Google Shape;147;g1046f917406_0_0">
              <a:extLst>
                <a:ext uri="{FF2B5EF4-FFF2-40B4-BE49-F238E27FC236}">
                  <a16:creationId xmlns:a16="http://schemas.microsoft.com/office/drawing/2014/main" id="{8F08BCC3-8025-40D6-8D77-174E3422257F}"/>
                </a:ext>
              </a:extLst>
            </p:cNvPr>
            <p:cNvPicPr preferRelativeResize="0"/>
            <p:nvPr/>
          </p:nvPicPr>
          <p:blipFill>
            <a:blip r:embed="rId23">
              <a:alphaModFix/>
            </a:blip>
            <a:stretch>
              <a:fillRect/>
            </a:stretch>
          </p:blipFill>
          <p:spPr>
            <a:xfrm>
              <a:off x="9095200" y="6438525"/>
              <a:ext cx="3608700" cy="1175353"/>
            </a:xfrm>
            <a:prstGeom prst="rect">
              <a:avLst/>
            </a:prstGeom>
            <a:noFill/>
            <a:ln>
              <a:noFill/>
            </a:ln>
          </p:spPr>
        </p:pic>
        <p:pic>
          <p:nvPicPr>
            <p:cNvPr id="43" name="Google Shape;149;g1046f917406_0_0">
              <a:extLst>
                <a:ext uri="{FF2B5EF4-FFF2-40B4-BE49-F238E27FC236}">
                  <a16:creationId xmlns:a16="http://schemas.microsoft.com/office/drawing/2014/main" id="{F9229919-EFD5-4D20-9EE1-2C43434DD24E}"/>
                </a:ext>
              </a:extLst>
            </p:cNvPr>
            <p:cNvPicPr preferRelativeResize="0"/>
            <p:nvPr/>
          </p:nvPicPr>
          <p:blipFill rotWithShape="1">
            <a:blip r:embed="rId24">
              <a:alphaModFix/>
            </a:blip>
            <a:srcRect t="31653" b="30279"/>
            <a:stretch/>
          </p:blipFill>
          <p:spPr>
            <a:xfrm>
              <a:off x="9318400" y="7834650"/>
              <a:ext cx="3087411" cy="1175350"/>
            </a:xfrm>
            <a:prstGeom prst="rect">
              <a:avLst/>
            </a:prstGeom>
            <a:noFill/>
            <a:ln>
              <a:noFill/>
            </a:ln>
          </p:spPr>
        </p:pic>
        <p:pic>
          <p:nvPicPr>
            <p:cNvPr id="44" name="Google Shape;158;g1046f917406_0_0">
              <a:extLst>
                <a:ext uri="{FF2B5EF4-FFF2-40B4-BE49-F238E27FC236}">
                  <a16:creationId xmlns:a16="http://schemas.microsoft.com/office/drawing/2014/main" id="{25B02D84-20BA-4D2E-968E-F50DD2D1A3F2}"/>
                </a:ext>
              </a:extLst>
            </p:cNvPr>
            <p:cNvPicPr preferRelativeResize="0"/>
            <p:nvPr/>
          </p:nvPicPr>
          <p:blipFill>
            <a:blip r:embed="rId25">
              <a:alphaModFix/>
            </a:blip>
            <a:stretch>
              <a:fillRect/>
            </a:stretch>
          </p:blipFill>
          <p:spPr>
            <a:xfrm>
              <a:off x="9272300" y="1705575"/>
              <a:ext cx="3210350" cy="3210350"/>
            </a:xfrm>
            <a:prstGeom prst="rect">
              <a:avLst/>
            </a:prstGeom>
            <a:noFill/>
            <a:ln>
              <a:noFill/>
            </a:ln>
          </p:spPr>
        </p:pic>
      </p:grpSp>
      <p:sp>
        <p:nvSpPr>
          <p:cNvPr id="45" name="TextBox 44">
            <a:extLst>
              <a:ext uri="{FF2B5EF4-FFF2-40B4-BE49-F238E27FC236}">
                <a16:creationId xmlns:a16="http://schemas.microsoft.com/office/drawing/2014/main" id="{301A9FE9-4139-4E69-8A13-CF9C0C5D8422}"/>
              </a:ext>
            </a:extLst>
          </p:cNvPr>
          <p:cNvSpPr txBox="1"/>
          <p:nvPr/>
        </p:nvSpPr>
        <p:spPr>
          <a:xfrm>
            <a:off x="9455696" y="6453336"/>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1542512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5A85B-CBA5-4CB3-B9F2-45D6A8312009}"/>
              </a:ext>
            </a:extLst>
          </p:cNvPr>
          <p:cNvSpPr>
            <a:spLocks noGrp="1"/>
          </p:cNvSpPr>
          <p:nvPr>
            <p:ph type="title"/>
          </p:nvPr>
        </p:nvSpPr>
        <p:spPr/>
        <p:txBody>
          <a:bodyPr>
            <a:normAutofit/>
          </a:bodyPr>
          <a:lstStyle/>
          <a:p>
            <a:r>
              <a:rPr lang="en-US" sz="6000" b="1" dirty="0">
                <a:solidFill>
                  <a:schemeClr val="dk1"/>
                </a:solidFill>
                <a:latin typeface="Times New Roman" panose="02020603050405020304" pitchFamily="18" charset="0"/>
                <a:ea typeface="Libre Baskerville"/>
                <a:cs typeface="Times New Roman" panose="02020603050405020304" pitchFamily="18" charset="0"/>
                <a:sym typeface="Libre Baskerville"/>
              </a:rPr>
              <a:t>Success Stories</a:t>
            </a:r>
            <a:endParaRPr lang="en-ID" sz="60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B5035540-7AE6-4379-972D-6CD630F13AED}"/>
              </a:ext>
            </a:extLst>
          </p:cNvPr>
          <p:cNvSpPr>
            <a:spLocks noGrp="1"/>
          </p:cNvSpPr>
          <p:nvPr>
            <p:ph idx="11"/>
          </p:nvPr>
        </p:nvSpPr>
        <p:spPr/>
        <p:txBody>
          <a:bodyPr>
            <a:normAutofit fontScale="92500" lnSpcReduction="10000"/>
          </a:bodyPr>
          <a:lstStyle/>
          <a:p>
            <a:pPr marL="0" marR="0" lvl="0" indent="0" algn="just" rtl="0">
              <a:lnSpc>
                <a:spcPct val="100000"/>
              </a:lnSpc>
              <a:spcBef>
                <a:spcPts val="0"/>
              </a:spcBef>
              <a:spcAft>
                <a:spcPts val="0"/>
              </a:spcAft>
              <a:buClr>
                <a:srgbClr val="000000"/>
              </a:buClr>
              <a:buSzPts val="1000"/>
              <a:buFont typeface="Arial"/>
              <a:buNone/>
            </a:pPr>
            <a:r>
              <a:rPr lang="en-US" sz="1600" i="1" u="none" dirty="0" err="1">
                <a:solidFill>
                  <a:schemeClr val="dk1"/>
                </a:solidFill>
                <a:ea typeface="Libre Baskerville"/>
                <a:cs typeface="Libre Baskerville"/>
                <a:sym typeface="Libre Baskerville"/>
              </a:rPr>
              <a:t>Awalnya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alasan</a:t>
            </a:r>
            <a:r>
              <a:rPr lang="en-US" sz="1600" i="1" u="none" dirty="0">
                <a:solidFill>
                  <a:schemeClr val="dk1"/>
                </a:solidFill>
                <a:ea typeface="Libre Baskerville"/>
                <a:cs typeface="Libre Baskerville"/>
                <a:sym typeface="Libre Baskerville"/>
              </a:rPr>
              <a:t> kami </a:t>
            </a:r>
            <a:r>
              <a:rPr lang="en-US" sz="1600" i="1" u="none" dirty="0" err="1">
                <a:solidFill>
                  <a:schemeClr val="dk1"/>
                </a:solidFill>
                <a:ea typeface="Libre Baskerville"/>
                <a:cs typeface="Libre Baskerville"/>
                <a:sym typeface="Libre Baskerville"/>
              </a:rPr>
              <a:t>menggunakan</a:t>
            </a:r>
            <a:r>
              <a:rPr lang="en-US" sz="1600" i="1" u="none" dirty="0">
                <a:solidFill>
                  <a:schemeClr val="dk1"/>
                </a:solidFill>
                <a:ea typeface="Libre Baskerville"/>
                <a:cs typeface="Libre Baskerville"/>
                <a:sym typeface="Libre Baskerville"/>
              </a:rPr>
              <a:t> DBC </a:t>
            </a:r>
            <a:r>
              <a:rPr lang="en-US" sz="1600" i="1" u="none" dirty="0" err="1">
                <a:solidFill>
                  <a:schemeClr val="dk1"/>
                </a:solidFill>
                <a:ea typeface="Libre Baskerville"/>
                <a:cs typeface="Libre Baskerville"/>
                <a:sym typeface="Libre Baskerville"/>
              </a:rPr>
              <a:t>karena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kita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melihat</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laporan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keuangan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kita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belum</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akurat</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masih</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belum</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rapi</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pembagian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tugas</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karyawanpun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masih</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belum</a:t>
            </a:r>
            <a:r>
              <a:rPr lang="en-US" sz="1600" i="1" u="none" dirty="0">
                <a:solidFill>
                  <a:schemeClr val="dk1"/>
                </a:solidFill>
                <a:ea typeface="Libre Baskerville"/>
                <a:cs typeface="Libre Baskerville"/>
                <a:sym typeface="Libre Baskerville"/>
              </a:rPr>
              <a:t> optimal, </a:t>
            </a:r>
            <a:r>
              <a:rPr lang="en-US" sz="1600" i="1" u="none" dirty="0" err="1">
                <a:solidFill>
                  <a:schemeClr val="dk1"/>
                </a:solidFill>
                <a:ea typeface="Libre Baskerville"/>
                <a:cs typeface="Libre Baskerville"/>
                <a:sym typeface="Libre Baskerville"/>
              </a:rPr>
              <a:t>masih</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ada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beberapa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karyawan</a:t>
            </a:r>
            <a:r>
              <a:rPr lang="en-US" sz="1600" i="1" u="none" dirty="0">
                <a:solidFill>
                  <a:schemeClr val="dk1"/>
                </a:solidFill>
                <a:ea typeface="Libre Baskerville"/>
                <a:cs typeface="Libre Baskerville"/>
                <a:sym typeface="Libre Baskerville"/>
              </a:rPr>
              <a:t> yang </a:t>
            </a:r>
            <a:r>
              <a:rPr lang="en-US" sz="1600" i="1" u="none" dirty="0" err="1">
                <a:solidFill>
                  <a:schemeClr val="dk1"/>
                </a:solidFill>
                <a:ea typeface="Libre Baskerville"/>
                <a:cs typeface="Libre Baskerville"/>
                <a:sym typeface="Libre Baskerville"/>
              </a:rPr>
              <a:t>merangkap</a:t>
            </a:r>
            <a:r>
              <a:rPr lang="en-US" sz="1600" i="1" u="none" dirty="0">
                <a:solidFill>
                  <a:schemeClr val="dk1"/>
                </a:solidFill>
                <a:ea typeface="Libre Baskerville"/>
                <a:cs typeface="Libre Baskerville"/>
                <a:sym typeface="Libre Baskerville"/>
              </a:rPr>
              <a:t> dan </a:t>
            </a:r>
            <a:r>
              <a:rPr lang="en-US" sz="1600" i="1" u="none" dirty="0" err="1">
                <a:solidFill>
                  <a:schemeClr val="dk1"/>
                </a:solidFill>
                <a:ea typeface="Libre Baskerville"/>
                <a:cs typeface="Libre Baskerville"/>
                <a:sym typeface="Libre Baskerville"/>
              </a:rPr>
              <a:t>tugasnya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masih</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belum</a:t>
            </a:r>
            <a:r>
              <a:rPr lang="en-US" sz="1600" i="1" u="none" dirty="0">
                <a:solidFill>
                  <a:schemeClr val="dk1"/>
                </a:solidFill>
                <a:ea typeface="Libre Baskerville"/>
                <a:cs typeface="Libre Baskerville"/>
                <a:sym typeface="Libre Baskerville"/>
              </a:rPr>
              <a:t> optimal.</a:t>
            </a:r>
            <a:endParaRPr lang="en-US" sz="1600" dirty="0">
              <a:solidFill>
                <a:schemeClr val="dk1"/>
              </a:solidFill>
              <a:ea typeface="Libre Baskerville"/>
              <a:cs typeface="Libre Baskerville"/>
              <a:sym typeface="Libre Baskerville"/>
            </a:endParaRPr>
          </a:p>
          <a:p>
            <a:pPr marL="0" marR="0" lvl="0" indent="0" algn="just" rtl="0">
              <a:lnSpc>
                <a:spcPct val="100000"/>
              </a:lnSpc>
              <a:spcBef>
                <a:spcPts val="0"/>
              </a:spcBef>
              <a:spcAft>
                <a:spcPts val="0"/>
              </a:spcAft>
              <a:buClr>
                <a:srgbClr val="000000"/>
              </a:buClr>
              <a:buSzPts val="1000"/>
              <a:buFont typeface="Arial"/>
              <a:buNone/>
            </a:pPr>
            <a:endParaRPr lang="en-US" sz="1600" i="1" u="none" dirty="0">
              <a:solidFill>
                <a:schemeClr val="dk1"/>
              </a:solidFill>
              <a:ea typeface="Libre Baskerville"/>
              <a:cs typeface="Libre Baskerville"/>
              <a:sym typeface="Libre Baskerville"/>
            </a:endParaRPr>
          </a:p>
          <a:p>
            <a:pPr marL="0" marR="0" lvl="0" indent="0" algn="just" rtl="0">
              <a:lnSpc>
                <a:spcPct val="100000"/>
              </a:lnSpc>
              <a:spcBef>
                <a:spcPts val="0"/>
              </a:spcBef>
              <a:spcAft>
                <a:spcPts val="0"/>
              </a:spcAft>
              <a:buClr>
                <a:srgbClr val="000000"/>
              </a:buClr>
              <a:buSzPts val="1000"/>
              <a:buFont typeface="Arial"/>
              <a:buNone/>
            </a:pPr>
            <a:r>
              <a:rPr lang="en-US" sz="1600" i="1" u="none" dirty="0" err="1">
                <a:solidFill>
                  <a:schemeClr val="dk1"/>
                </a:solidFill>
                <a:ea typeface="Libre Baskerville"/>
                <a:cs typeface="Libre Baskerville"/>
                <a:sym typeface="Libre Baskerville"/>
              </a:rPr>
              <a:t>Hampir</a:t>
            </a:r>
            <a:r>
              <a:rPr lang="en-US" sz="1600" i="1" u="none" dirty="0">
                <a:solidFill>
                  <a:schemeClr val="dk1"/>
                </a:solidFill>
                <a:ea typeface="Libre Baskerville"/>
                <a:cs typeface="Libre Baskerville"/>
                <a:sym typeface="Libre Baskerville"/>
              </a:rPr>
              <a:t> 1 </a:t>
            </a:r>
            <a:r>
              <a:rPr lang="en-US" sz="1600" i="1" u="none" dirty="0" err="1">
                <a:solidFill>
                  <a:schemeClr val="dk1"/>
                </a:solidFill>
                <a:ea typeface="Libre Baskerville"/>
                <a:cs typeface="Libre Baskerville"/>
                <a:sym typeface="Libre Baskerville"/>
              </a:rPr>
              <a:t>tahun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bekerja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sama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dengan</a:t>
            </a:r>
            <a:r>
              <a:rPr lang="en-US" sz="1600" i="1" u="none" dirty="0">
                <a:solidFill>
                  <a:schemeClr val="dk1"/>
                </a:solidFill>
                <a:ea typeface="Libre Baskerville"/>
                <a:cs typeface="Libre Baskerville"/>
                <a:sym typeface="Libre Baskerville"/>
              </a:rPr>
              <a:t> DBC, </a:t>
            </a:r>
            <a:r>
              <a:rPr lang="en-US" sz="1600" i="1" u="none" dirty="0" err="1">
                <a:solidFill>
                  <a:schemeClr val="dk1"/>
                </a:solidFill>
                <a:ea typeface="Libre Baskerville"/>
                <a:cs typeface="Libre Baskerville"/>
                <a:sym typeface="Libre Baskerville"/>
              </a:rPr>
              <a:t>kita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melihat</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rapot</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perubahan</a:t>
            </a:r>
            <a:r>
              <a:rPr lang="en-US" sz="1600" i="1" u="none" dirty="0">
                <a:solidFill>
                  <a:schemeClr val="dk1"/>
                </a:solidFill>
                <a:ea typeface="Libre Baskerville"/>
                <a:cs typeface="Libre Baskerville"/>
                <a:sym typeface="Libre Baskerville"/>
              </a:rPr>
              <a:t> yang </a:t>
            </a:r>
            <a:r>
              <a:rPr lang="en-US" sz="1600" i="1" u="none" dirty="0" err="1">
                <a:solidFill>
                  <a:schemeClr val="dk1"/>
                </a:solidFill>
                <a:ea typeface="Libre Baskerville"/>
                <a:cs typeface="Libre Baskerville"/>
                <a:sym typeface="Libre Baskerville"/>
              </a:rPr>
              <a:t>cukup</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banyak</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cukup</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baik</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sekarang</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kita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sudah</a:t>
            </a:r>
            <a:r>
              <a:rPr lang="en-US" sz="1600" i="1" u="none" dirty="0">
                <a:solidFill>
                  <a:schemeClr val="dk1"/>
                </a:solidFill>
                <a:ea typeface="Libre Baskerville"/>
                <a:cs typeface="Libre Baskerville"/>
                <a:sym typeface="Libre Baskerville"/>
              </a:rPr>
              <a:t> punya </a:t>
            </a:r>
            <a:r>
              <a:rPr lang="en-US" sz="1600" i="1" u="none" dirty="0" err="1">
                <a:solidFill>
                  <a:schemeClr val="dk1"/>
                </a:solidFill>
                <a:ea typeface="Libre Baskerville"/>
                <a:cs typeface="Libre Baskerville"/>
                <a:sym typeface="Libre Baskerville"/>
              </a:rPr>
              <a:t>laporan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keuangan</a:t>
            </a:r>
            <a:r>
              <a:rPr lang="en-US" sz="1600" i="1" u="none" dirty="0">
                <a:solidFill>
                  <a:schemeClr val="dk1"/>
                </a:solidFill>
                <a:ea typeface="Libre Baskerville"/>
                <a:cs typeface="Libre Baskerville"/>
                <a:sym typeface="Libre Baskerville"/>
              </a:rPr>
              <a:t> yang </a:t>
            </a:r>
            <a:r>
              <a:rPr lang="en-US" sz="1600" i="1" u="none" dirty="0" err="1">
                <a:solidFill>
                  <a:schemeClr val="dk1"/>
                </a:solidFill>
                <a:ea typeface="Libre Baskerville"/>
                <a:cs typeface="Libre Baskerville"/>
                <a:sym typeface="Libre Baskerville"/>
              </a:rPr>
              <a:t>lebih</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jelas</a:t>
            </a:r>
            <a:r>
              <a:rPr lang="en-US" sz="1600" i="1" u="none" dirty="0">
                <a:solidFill>
                  <a:schemeClr val="dk1"/>
                </a:solidFill>
                <a:ea typeface="Libre Baskerville"/>
                <a:cs typeface="Libre Baskerville"/>
                <a:sym typeface="Libre Baskerville"/>
              </a:rPr>
              <a:t> dan </a:t>
            </a:r>
            <a:r>
              <a:rPr lang="en-US" sz="1600" i="1" u="none" dirty="0" err="1">
                <a:solidFill>
                  <a:schemeClr val="dk1"/>
                </a:solidFill>
                <a:ea typeface="Libre Baskerville"/>
                <a:cs typeface="Libre Baskerville"/>
                <a:sym typeface="Libre Baskerville"/>
              </a:rPr>
              <a:t>pembagian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tugas</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lebih</a:t>
            </a:r>
            <a:r>
              <a:rPr lang="en-US" sz="1600" i="1" u="none" dirty="0">
                <a:solidFill>
                  <a:schemeClr val="dk1"/>
                </a:solidFill>
                <a:ea typeface="Libre Baskerville"/>
                <a:cs typeface="Libre Baskerville"/>
                <a:sym typeface="Libre Baskerville"/>
              </a:rPr>
              <a:t> optimal </a:t>
            </a:r>
            <a:r>
              <a:rPr lang="en-US" sz="1600" i="1" u="none" dirty="0" err="1">
                <a:solidFill>
                  <a:schemeClr val="dk1"/>
                </a:solidFill>
                <a:ea typeface="Libre Baskerville"/>
                <a:cs typeface="Libre Baskerville"/>
                <a:sym typeface="Libre Baskerville"/>
              </a:rPr>
              <a:t>dibanding</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dengan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sebelumnya</a:t>
            </a:r>
            <a:r>
              <a:rPr lang="en-US" sz="1600" i="1" u="none" dirty="0">
                <a:solidFill>
                  <a:schemeClr val="dk1"/>
                </a:solidFill>
                <a:ea typeface="Libre Baskerville"/>
                <a:cs typeface="Libre Baskerville"/>
                <a:sym typeface="Libre Baskerville"/>
              </a:rPr>
              <a:t>. </a:t>
            </a:r>
            <a:endParaRPr lang="en-US" sz="1600" dirty="0">
              <a:solidFill>
                <a:schemeClr val="dk1"/>
              </a:solidFill>
              <a:ea typeface="Libre Baskerville"/>
              <a:cs typeface="Libre Baskerville"/>
              <a:sym typeface="Libre Baskerville"/>
            </a:endParaRPr>
          </a:p>
          <a:p>
            <a:pPr marL="0" marR="0" lvl="0" indent="0" algn="just" rtl="0">
              <a:lnSpc>
                <a:spcPct val="100000"/>
              </a:lnSpc>
              <a:spcBef>
                <a:spcPts val="0"/>
              </a:spcBef>
              <a:spcAft>
                <a:spcPts val="0"/>
              </a:spcAft>
              <a:buClr>
                <a:srgbClr val="000000"/>
              </a:buClr>
              <a:buSzPts val="1000"/>
              <a:buFont typeface="Arial"/>
              <a:buNone/>
            </a:pPr>
            <a:endParaRPr lang="en-US" sz="1600" i="1" u="none" dirty="0">
              <a:solidFill>
                <a:schemeClr val="dk1"/>
              </a:solidFill>
              <a:ea typeface="Libre Baskerville"/>
              <a:cs typeface="Libre Baskerville"/>
              <a:sym typeface="Libre Baskerville"/>
            </a:endParaRPr>
          </a:p>
          <a:p>
            <a:pPr marL="0" marR="0" lvl="0" indent="0" algn="just" rtl="0">
              <a:lnSpc>
                <a:spcPct val="100000"/>
              </a:lnSpc>
              <a:spcBef>
                <a:spcPts val="0"/>
              </a:spcBef>
              <a:spcAft>
                <a:spcPts val="0"/>
              </a:spcAft>
              <a:buClr>
                <a:srgbClr val="000000"/>
              </a:buClr>
              <a:buSzPts val="1000"/>
              <a:buFont typeface="Arial"/>
              <a:buNone/>
            </a:pPr>
            <a:r>
              <a:rPr lang="en-US" sz="1600" i="1" u="none" dirty="0" err="1">
                <a:solidFill>
                  <a:schemeClr val="dk1"/>
                </a:solidFill>
                <a:ea typeface="Libre Baskerville"/>
                <a:cs typeface="Libre Baskerville"/>
                <a:sym typeface="Libre Baskerville"/>
              </a:rPr>
              <a:t>Sekarang</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kondisi</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perusahaan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kita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sudah</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lebih</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jelas</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sehingga</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dalam</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mengambil</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keputusan</a:t>
            </a:r>
            <a:r>
              <a:rPr lang="en-US" sz="1600" i="1" u="none" dirty="0">
                <a:solidFill>
                  <a:schemeClr val="dk1"/>
                </a:solidFill>
                <a:ea typeface="Libre Baskerville"/>
                <a:cs typeface="Libre Baskerville"/>
                <a:sym typeface="Libre Baskerville"/>
              </a:rPr>
              <a:t> dan </a:t>
            </a:r>
            <a:r>
              <a:rPr lang="en-US" sz="1600" i="1" u="none" dirty="0" err="1">
                <a:solidFill>
                  <a:schemeClr val="dk1"/>
                </a:solidFill>
                <a:ea typeface="Libre Baskerville"/>
                <a:cs typeface="Libre Baskerville"/>
                <a:sym typeface="Libre Baskerville"/>
              </a:rPr>
              <a:t>membuat</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rencana</a:t>
            </a:r>
            <a:r>
              <a:rPr lang="en-US" sz="1600" i="1" u="none" dirty="0">
                <a:solidFill>
                  <a:schemeClr val="dk1"/>
                </a:solidFill>
                <a:ea typeface="Libre Baskerville"/>
                <a:cs typeface="Libre Baskerville"/>
                <a:sym typeface="Libre Baskerville"/>
              </a:rPr>
              <a:t> strategi </a:t>
            </a:r>
            <a:r>
              <a:rPr lang="en-US" sz="1600" i="1" u="none" dirty="0" err="1">
                <a:solidFill>
                  <a:schemeClr val="dk1"/>
                </a:solidFill>
                <a:ea typeface="Libre Baskerville"/>
                <a:cs typeface="Libre Baskerville"/>
                <a:sym typeface="Libre Baskerville"/>
              </a:rPr>
              <a:t>perusahaan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kedepan</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menjadi</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lebih</a:t>
            </a:r>
            <a:r>
              <a:rPr lang="en-US" sz="1600" i="1" u="none" dirty="0">
                <a:solidFill>
                  <a:schemeClr val="dk1"/>
                </a:solidFill>
                <a:ea typeface="Libre Baskerville"/>
                <a:cs typeface="Libre Baskerville"/>
                <a:sym typeface="Libre Baskerville"/>
              </a:rPr>
              <a:t> </a:t>
            </a:r>
            <a:r>
              <a:rPr lang="en-US" sz="1600" i="1" u="none" dirty="0" err="1">
                <a:solidFill>
                  <a:schemeClr val="dk1"/>
                </a:solidFill>
                <a:ea typeface="Libre Baskerville"/>
                <a:cs typeface="Libre Baskerville"/>
                <a:sym typeface="Libre Baskerville"/>
              </a:rPr>
              <a:t>baik</a:t>
            </a:r>
            <a:r>
              <a:rPr lang="en-US" sz="1600" i="1" u="none" dirty="0">
                <a:solidFill>
                  <a:schemeClr val="dk1"/>
                </a:solidFill>
                <a:ea typeface="Libre Baskerville"/>
                <a:cs typeface="Libre Baskerville"/>
                <a:sym typeface="Libre Baskerville"/>
              </a:rPr>
              <a:t>.</a:t>
            </a:r>
            <a:endParaRPr lang="en-US" sz="1600" dirty="0">
              <a:solidFill>
                <a:schemeClr val="dk1"/>
              </a:solidFill>
              <a:ea typeface="Libre Baskerville"/>
              <a:cs typeface="Libre Baskerville"/>
              <a:sym typeface="Libre Baskerville"/>
            </a:endParaRPr>
          </a:p>
        </p:txBody>
      </p:sp>
      <p:sp>
        <p:nvSpPr>
          <p:cNvPr id="4" name="Content Placeholder 3">
            <a:extLst>
              <a:ext uri="{FF2B5EF4-FFF2-40B4-BE49-F238E27FC236}">
                <a16:creationId xmlns:a16="http://schemas.microsoft.com/office/drawing/2014/main" id="{B734C62D-2ED3-4D21-8A27-91A03A90F1AA}"/>
              </a:ext>
            </a:extLst>
          </p:cNvPr>
          <p:cNvSpPr>
            <a:spLocks noGrp="1"/>
          </p:cNvSpPr>
          <p:nvPr>
            <p:ph idx="12"/>
          </p:nvPr>
        </p:nvSpPr>
        <p:spPr/>
        <p:txBody>
          <a:bodyPr>
            <a:normAutofit/>
          </a:bodyPr>
          <a:lstStyle/>
          <a:p>
            <a:pPr algn="r"/>
            <a:r>
              <a:rPr lang="en-US" sz="2400" i="1" u="none" dirty="0" err="1">
                <a:solidFill>
                  <a:schemeClr val="bg1"/>
                </a:solidFill>
                <a:ea typeface="Libre Baskerville"/>
                <a:cs typeface="Libre Baskerville"/>
                <a:sym typeface="Libre Baskerville"/>
              </a:rPr>
              <a:t>Senang</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sekali</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bekerjasama</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dengan</a:t>
            </a:r>
            <a:r>
              <a:rPr lang="en-US" sz="2400" i="1" u="none" dirty="0">
                <a:solidFill>
                  <a:schemeClr val="bg1"/>
                </a:solidFill>
                <a:ea typeface="Libre Baskerville"/>
                <a:cs typeface="Libre Baskerville"/>
                <a:sym typeface="Libre Baskerville"/>
              </a:rPr>
              <a:t> DBC. </a:t>
            </a:r>
            <a:r>
              <a:rPr lang="en-US" sz="2400" i="1" u="none" dirty="0" err="1">
                <a:solidFill>
                  <a:schemeClr val="bg1"/>
                </a:solidFill>
                <a:ea typeface="Libre Baskerville"/>
                <a:cs typeface="Libre Baskerville"/>
                <a:sym typeface="Libre Baskerville"/>
              </a:rPr>
              <a:t>Selama</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kita</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bekerjasama</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ini</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saya</a:t>
            </a:r>
            <a:r>
              <a:rPr lang="en-US" sz="2400" i="1" u="none" dirty="0">
                <a:solidFill>
                  <a:schemeClr val="bg1"/>
                </a:solidFill>
                <a:ea typeface="Libre Baskerville"/>
                <a:cs typeface="Libre Baskerville"/>
                <a:sym typeface="Libre Baskerville"/>
              </a:rPr>
              <a:t> sangat </a:t>
            </a:r>
            <a:r>
              <a:rPr lang="en-US" sz="2400" i="1" u="none" dirty="0" err="1">
                <a:solidFill>
                  <a:schemeClr val="bg1"/>
                </a:solidFill>
                <a:ea typeface="Libre Baskerville"/>
                <a:cs typeface="Libre Baskerville"/>
                <a:sym typeface="Libre Baskerville"/>
              </a:rPr>
              <a:t>puas</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denagan</a:t>
            </a:r>
            <a:r>
              <a:rPr lang="en-US" sz="2400" i="1" u="none" dirty="0">
                <a:solidFill>
                  <a:schemeClr val="bg1"/>
                </a:solidFill>
                <a:ea typeface="Libre Baskerville"/>
                <a:cs typeface="Libre Baskerville"/>
                <a:sym typeface="Libre Baskerville"/>
              </a:rPr>
              <a:t> team yang </a:t>
            </a:r>
            <a:r>
              <a:rPr lang="en-US" sz="2400" i="1" u="none" dirty="0" err="1">
                <a:solidFill>
                  <a:schemeClr val="bg1"/>
                </a:solidFill>
                <a:ea typeface="Libre Baskerville"/>
                <a:cs typeface="Libre Baskerville"/>
                <a:sym typeface="Libre Baskerville"/>
              </a:rPr>
              <a:t>ada</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karena</a:t>
            </a:r>
            <a:r>
              <a:rPr lang="en-US" sz="2400" i="1" u="none" dirty="0">
                <a:solidFill>
                  <a:schemeClr val="bg1"/>
                </a:solidFill>
                <a:ea typeface="Libre Baskerville"/>
                <a:cs typeface="Libre Baskerville"/>
                <a:sym typeface="Libre Baskerville"/>
              </a:rPr>
              <a:t> sangat solid, </a:t>
            </a:r>
            <a:r>
              <a:rPr lang="en-US" sz="2400" i="1" u="none" dirty="0" err="1">
                <a:solidFill>
                  <a:schemeClr val="bg1"/>
                </a:solidFill>
                <a:ea typeface="Libre Baskerville"/>
                <a:cs typeface="Libre Baskerville"/>
                <a:sym typeface="Libre Baskerville"/>
              </a:rPr>
              <a:t>disiplin</a:t>
            </a:r>
            <a:r>
              <a:rPr lang="en-US" sz="2400" i="1" u="none" dirty="0">
                <a:solidFill>
                  <a:schemeClr val="bg1"/>
                </a:solidFill>
                <a:ea typeface="Libre Baskerville"/>
                <a:cs typeface="Libre Baskerville"/>
                <a:sym typeface="Libre Baskerville"/>
              </a:rPr>
              <a:t> dan </a:t>
            </a:r>
            <a:r>
              <a:rPr lang="en-US" sz="2400" i="1" u="none" dirty="0" err="1">
                <a:solidFill>
                  <a:schemeClr val="bg1"/>
                </a:solidFill>
                <a:ea typeface="Libre Baskerville"/>
                <a:cs typeface="Libre Baskerville"/>
                <a:sym typeface="Libre Baskerville"/>
              </a:rPr>
              <a:t>mereka</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bisa</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bekerjasama</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dengan</a:t>
            </a:r>
            <a:r>
              <a:rPr lang="en-US" sz="2400" i="1" u="none" dirty="0">
                <a:solidFill>
                  <a:schemeClr val="bg1"/>
                </a:solidFill>
                <a:ea typeface="Libre Baskerville"/>
                <a:cs typeface="Libre Baskerville"/>
                <a:sym typeface="Libre Baskerville"/>
              </a:rPr>
              <a:t> </a:t>
            </a:r>
            <a:r>
              <a:rPr lang="en-US" sz="2400" i="1" u="none" dirty="0" err="1">
                <a:solidFill>
                  <a:schemeClr val="bg1"/>
                </a:solidFill>
                <a:ea typeface="Libre Baskerville"/>
                <a:cs typeface="Libre Baskerville"/>
                <a:sym typeface="Libre Baskerville"/>
              </a:rPr>
              <a:t>baik</a:t>
            </a:r>
            <a:r>
              <a:rPr lang="en-US" sz="2400" i="1" u="none" dirty="0">
                <a:solidFill>
                  <a:schemeClr val="bg1"/>
                </a:solidFill>
                <a:ea typeface="Libre Baskerville"/>
                <a:cs typeface="Libre Baskerville"/>
                <a:sym typeface="Libre Baskerville"/>
              </a:rPr>
              <a:t>.</a:t>
            </a:r>
            <a:endParaRPr lang="en-US" sz="2400" dirty="0">
              <a:solidFill>
                <a:schemeClr val="bg1"/>
              </a:solidFill>
              <a:ea typeface="Libre Baskerville"/>
              <a:cs typeface="Libre Baskerville"/>
              <a:sym typeface="Libre Baskerville"/>
            </a:endParaRPr>
          </a:p>
        </p:txBody>
      </p:sp>
      <p:pic>
        <p:nvPicPr>
          <p:cNvPr id="10" name="Picture Placeholder 9">
            <a:extLst>
              <a:ext uri="{FF2B5EF4-FFF2-40B4-BE49-F238E27FC236}">
                <a16:creationId xmlns:a16="http://schemas.microsoft.com/office/drawing/2014/main" id="{9814E6DF-B8C5-4E91-8699-33D015AB321F}"/>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597" r="4597"/>
          <a:stretch>
            <a:fillRect/>
          </a:stretch>
        </p:blipFill>
        <p:spPr/>
      </p:pic>
      <p:sp>
        <p:nvSpPr>
          <p:cNvPr id="6" name="Content Placeholder 5">
            <a:extLst>
              <a:ext uri="{FF2B5EF4-FFF2-40B4-BE49-F238E27FC236}">
                <a16:creationId xmlns:a16="http://schemas.microsoft.com/office/drawing/2014/main" id="{30BE47A9-8C4A-475E-AC82-70459F08D954}"/>
              </a:ext>
            </a:extLst>
          </p:cNvPr>
          <p:cNvSpPr>
            <a:spLocks noGrp="1"/>
          </p:cNvSpPr>
          <p:nvPr>
            <p:ph idx="14"/>
          </p:nvPr>
        </p:nvSpPr>
        <p:spPr/>
        <p:txBody>
          <a:bodyPr>
            <a:normAutofit fontScale="40000" lnSpcReduction="20000"/>
          </a:bodyPr>
          <a:lstStyle/>
          <a:p>
            <a:r>
              <a:rPr lang="en-US" sz="6000" b="1" i="0" u="none" dirty="0">
                <a:solidFill>
                  <a:schemeClr val="dk1"/>
                </a:solidFill>
                <a:latin typeface="Times New Roman" panose="02020603050405020304" pitchFamily="18" charset="0"/>
                <a:ea typeface="Libre Baskerville"/>
                <a:cs typeface="Times New Roman" panose="02020603050405020304" pitchFamily="18" charset="0"/>
                <a:sym typeface="Libre Baskerville"/>
              </a:rPr>
              <a:t>Robert </a:t>
            </a:r>
            <a:r>
              <a:rPr lang="en-US" sz="6000" b="1" i="0" u="none"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Tjoanda</a:t>
            </a:r>
            <a:endParaRPr lang="en-US" sz="60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a:p>
            <a:r>
              <a:rPr lang="en-US" sz="3200" b="1" i="1" dirty="0">
                <a:solidFill>
                  <a:schemeClr val="dk1"/>
                </a:solidFill>
                <a:latin typeface="Times New Roman" panose="02020603050405020304" pitchFamily="18" charset="0"/>
                <a:ea typeface="Libre Baskerville"/>
                <a:cs typeface="Times New Roman" panose="02020603050405020304" pitchFamily="18" charset="0"/>
                <a:sym typeface="Libre Baskerville"/>
              </a:rPr>
              <a:t>CEO of PT </a:t>
            </a:r>
            <a:r>
              <a:rPr lang="en-US" sz="3200" b="1" i="1"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Harta</a:t>
            </a:r>
            <a:r>
              <a:rPr lang="en-US" sz="3200" b="1" i="1" dirty="0">
                <a:solidFill>
                  <a:schemeClr val="dk1"/>
                </a:solidFill>
                <a:latin typeface="Times New Roman" panose="02020603050405020304" pitchFamily="18" charset="0"/>
                <a:ea typeface="Libre Baskerville"/>
                <a:cs typeface="Times New Roman" panose="02020603050405020304" pitchFamily="18" charset="0"/>
                <a:sym typeface="Libre Baskerville"/>
              </a:rPr>
              <a:t> Samudra - Ambon</a:t>
            </a:r>
            <a:endParaRPr lang="en-US" sz="3200" i="1"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14" name="Picture Placeholder 13">
            <a:extLst>
              <a:ext uri="{FF2B5EF4-FFF2-40B4-BE49-F238E27FC236}">
                <a16:creationId xmlns:a16="http://schemas.microsoft.com/office/drawing/2014/main" id="{37B2A979-71C9-4016-9F8D-9D6575221E0B}"/>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697" b="697"/>
          <a:stretch>
            <a:fillRect/>
          </a:stretch>
        </p:blipFill>
        <p:spPr/>
      </p:pic>
      <p:sp>
        <p:nvSpPr>
          <p:cNvPr id="8" name="Content Placeholder 7">
            <a:extLst>
              <a:ext uri="{FF2B5EF4-FFF2-40B4-BE49-F238E27FC236}">
                <a16:creationId xmlns:a16="http://schemas.microsoft.com/office/drawing/2014/main" id="{8BCE2A01-F23A-496A-870D-2FFF038F49BF}"/>
              </a:ext>
            </a:extLst>
          </p:cNvPr>
          <p:cNvSpPr>
            <a:spLocks noGrp="1"/>
          </p:cNvSpPr>
          <p:nvPr>
            <p:ph idx="16"/>
          </p:nvPr>
        </p:nvSpPr>
        <p:spPr/>
        <p:txBody>
          <a:bodyPr>
            <a:normAutofit fontScale="32500" lnSpcReduction="20000"/>
          </a:bodyPr>
          <a:lstStyle/>
          <a:p>
            <a:pPr algn="r"/>
            <a:r>
              <a:rPr lang="en-US" sz="7400" b="1" dirty="0">
                <a:solidFill>
                  <a:schemeClr val="dk1"/>
                </a:solidFill>
                <a:latin typeface="Times New Roman" panose="02020603050405020304" pitchFamily="18" charset="0"/>
                <a:ea typeface="Libre Baskerville"/>
                <a:cs typeface="Times New Roman" panose="02020603050405020304" pitchFamily="18" charset="0"/>
                <a:sym typeface="Libre Baskerville"/>
              </a:rPr>
              <a:t>Lisa</a:t>
            </a:r>
            <a:endParaRPr lang="en-US" sz="7400"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a:p>
            <a:pPr algn="r"/>
            <a:r>
              <a:rPr lang="en-US" b="1" i="1" dirty="0">
                <a:solidFill>
                  <a:schemeClr val="dk1"/>
                </a:solidFill>
                <a:latin typeface="Times New Roman" panose="02020603050405020304" pitchFamily="18" charset="0"/>
                <a:ea typeface="Libre Baskerville"/>
                <a:cs typeface="Times New Roman" panose="02020603050405020304" pitchFamily="18" charset="0"/>
                <a:sym typeface="Libre Baskerville"/>
              </a:rPr>
              <a:t>Head Accounting of PT </a:t>
            </a:r>
            <a:r>
              <a:rPr lang="en-US" b="1" i="1"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Manohara</a:t>
            </a:r>
            <a:r>
              <a:rPr lang="en-US" b="1" i="1" dirty="0">
                <a:solidFill>
                  <a:schemeClr val="dk1"/>
                </a:solidFill>
                <a:latin typeface="Times New Roman" panose="02020603050405020304" pitchFamily="18" charset="0"/>
                <a:ea typeface="Libre Baskerville"/>
                <a:cs typeface="Times New Roman" panose="02020603050405020304" pitchFamily="18" charset="0"/>
                <a:sym typeface="Libre Baskerville"/>
              </a:rPr>
              <a:t> Asri - </a:t>
            </a:r>
            <a:r>
              <a:rPr lang="en-US" b="1" i="1"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Sidoarjo</a:t>
            </a:r>
            <a:r>
              <a:rPr lang="en-US" b="1" i="1" dirty="0">
                <a:solidFill>
                  <a:schemeClr val="dk1"/>
                </a:solidFill>
                <a:latin typeface="Times New Roman" panose="02020603050405020304" pitchFamily="18" charset="0"/>
                <a:ea typeface="Libre Baskerville"/>
                <a:cs typeface="Times New Roman" panose="02020603050405020304" pitchFamily="18" charset="0"/>
                <a:sym typeface="Libre Baskerville"/>
              </a:rPr>
              <a:t> </a:t>
            </a:r>
            <a:endParaRPr lang="en-US" i="1"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11" name="Google Shape;163;g101cdf467c6_0_1673">
            <a:extLst>
              <a:ext uri="{FF2B5EF4-FFF2-40B4-BE49-F238E27FC236}">
                <a16:creationId xmlns:a16="http://schemas.microsoft.com/office/drawing/2014/main" id="{DA82259B-C8CB-4E7A-A0CC-0F9EE592EA9E}"/>
              </a:ext>
            </a:extLst>
          </p:cNvPr>
          <p:cNvPicPr preferRelativeResize="0"/>
          <p:nvPr/>
        </p:nvPicPr>
        <p:blipFill>
          <a:blip r:embed="rId4">
            <a:alphaModFix/>
          </a:blip>
          <a:stretch>
            <a:fillRect/>
          </a:stretch>
        </p:blipFill>
        <p:spPr>
          <a:xfrm>
            <a:off x="586119" y="718353"/>
            <a:ext cx="1332632" cy="678167"/>
          </a:xfrm>
          <a:prstGeom prst="rect">
            <a:avLst/>
          </a:prstGeom>
          <a:noFill/>
          <a:ln>
            <a:noFill/>
          </a:ln>
        </p:spPr>
      </p:pic>
      <p:pic>
        <p:nvPicPr>
          <p:cNvPr id="12" name="Google Shape;164;g101cdf467c6_0_1673">
            <a:extLst>
              <a:ext uri="{FF2B5EF4-FFF2-40B4-BE49-F238E27FC236}">
                <a16:creationId xmlns:a16="http://schemas.microsoft.com/office/drawing/2014/main" id="{914660BA-ED9A-465D-9787-E7BE7C4405A3}"/>
              </a:ext>
            </a:extLst>
          </p:cNvPr>
          <p:cNvPicPr preferRelativeResize="0"/>
          <p:nvPr/>
        </p:nvPicPr>
        <p:blipFill rotWithShape="1">
          <a:blip r:embed="rId5">
            <a:alphaModFix/>
          </a:blip>
          <a:srcRect t="19162" b="21857"/>
          <a:stretch/>
        </p:blipFill>
        <p:spPr>
          <a:xfrm>
            <a:off x="10159509" y="638282"/>
            <a:ext cx="1378038" cy="758238"/>
          </a:xfrm>
          <a:prstGeom prst="rect">
            <a:avLst/>
          </a:prstGeom>
          <a:noFill/>
          <a:ln>
            <a:noFill/>
          </a:ln>
        </p:spPr>
      </p:pic>
      <p:pic>
        <p:nvPicPr>
          <p:cNvPr id="13" name="Picture 12">
            <a:extLst>
              <a:ext uri="{FF2B5EF4-FFF2-40B4-BE49-F238E27FC236}">
                <a16:creationId xmlns:a16="http://schemas.microsoft.com/office/drawing/2014/main" id="{6FDB140C-565B-4748-A896-70D1920B4A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51273" y="175845"/>
            <a:ext cx="1423325" cy="313621"/>
          </a:xfrm>
          <a:prstGeom prst="rect">
            <a:avLst/>
          </a:prstGeom>
        </p:spPr>
      </p:pic>
      <p:sp>
        <p:nvSpPr>
          <p:cNvPr id="15" name="TextBox 14">
            <a:extLst>
              <a:ext uri="{FF2B5EF4-FFF2-40B4-BE49-F238E27FC236}">
                <a16:creationId xmlns:a16="http://schemas.microsoft.com/office/drawing/2014/main" id="{0D515EFD-79DC-4358-9E61-E00D8C8CE407}"/>
              </a:ext>
            </a:extLst>
          </p:cNvPr>
          <p:cNvSpPr txBox="1"/>
          <p:nvPr/>
        </p:nvSpPr>
        <p:spPr>
          <a:xfrm>
            <a:off x="4727848" y="6541495"/>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812671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2BE608-186E-462D-897C-7486C007260E}"/>
              </a:ext>
            </a:extLst>
          </p:cNvPr>
          <p:cNvSpPr>
            <a:spLocks noGrp="1"/>
          </p:cNvSpPr>
          <p:nvPr>
            <p:ph type="body" sz="quarter" idx="14"/>
          </p:nvPr>
        </p:nvSpPr>
        <p:spPr/>
        <p:txBody>
          <a:bodyPr>
            <a:normAutofit fontScale="47500" lnSpcReduction="20000"/>
          </a:bodyPr>
          <a:lstStyle/>
          <a:p>
            <a:endParaRPr lang="en-US" dirty="0">
              <a:latin typeface="Times New Roman" panose="02020603050405020304" pitchFamily="18" charset="0"/>
              <a:ea typeface="Libre Baskerville"/>
              <a:cs typeface="Times New Roman" panose="02020603050405020304" pitchFamily="18" charset="0"/>
              <a:sym typeface="Libre Baskerville"/>
            </a:endParaRPr>
          </a:p>
          <a:p>
            <a:r>
              <a:rPr lang="en-US" sz="3400" dirty="0">
                <a:latin typeface="Times New Roman" panose="02020603050405020304" pitchFamily="18" charset="0"/>
                <a:ea typeface="Libre Baskerville"/>
                <a:cs typeface="Times New Roman" panose="02020603050405020304" pitchFamily="18" charset="0"/>
                <a:sym typeface="Libre Baskerville"/>
              </a:rPr>
              <a:t>Review </a:t>
            </a:r>
            <a:r>
              <a:rPr lang="en-US" sz="3400" dirty="0" err="1">
                <a:latin typeface="Times New Roman" panose="02020603050405020304" pitchFamily="18" charset="0"/>
                <a:ea typeface="Libre Baskerville"/>
                <a:cs typeface="Times New Roman" panose="02020603050405020304" pitchFamily="18" charset="0"/>
                <a:sym typeface="Libre Baskerville"/>
              </a:rPr>
              <a:t>Bisnis</a:t>
            </a:r>
            <a:r>
              <a:rPr lang="en-US" sz="3400" dirty="0">
                <a:latin typeface="Times New Roman" panose="02020603050405020304" pitchFamily="18" charset="0"/>
                <a:ea typeface="Libre Baskerville"/>
                <a:cs typeface="Times New Roman" panose="02020603050405020304" pitchFamily="18" charset="0"/>
                <a:sym typeface="Libre Baskerville"/>
              </a:rPr>
              <a:t> Proses</a:t>
            </a:r>
            <a:endParaRPr lang="en-US" sz="3800" dirty="0">
              <a:latin typeface="Times New Roman" panose="02020603050405020304" pitchFamily="18" charset="0"/>
              <a:ea typeface="Libre Baskerville"/>
              <a:cs typeface="Times New Roman" panose="02020603050405020304" pitchFamily="18" charset="0"/>
              <a:sym typeface="Libre Baskerville"/>
            </a:endParaRPr>
          </a:p>
        </p:txBody>
      </p:sp>
      <p:sp>
        <p:nvSpPr>
          <p:cNvPr id="3" name="Title 2">
            <a:extLst>
              <a:ext uri="{FF2B5EF4-FFF2-40B4-BE49-F238E27FC236}">
                <a16:creationId xmlns:a16="http://schemas.microsoft.com/office/drawing/2014/main" id="{8FB9A75D-A62C-4F7B-A994-F9E382DA743C}"/>
              </a:ext>
            </a:extLst>
          </p:cNvPr>
          <p:cNvSpPr>
            <a:spLocks noGrp="1"/>
          </p:cNvSpPr>
          <p:nvPr>
            <p:ph type="title"/>
          </p:nvPr>
        </p:nvSpPr>
        <p:spPr>
          <a:xfrm>
            <a:off x="975497" y="714029"/>
            <a:ext cx="10238928" cy="647825"/>
          </a:xfrm>
        </p:spPr>
        <p:txBody>
          <a:bodyPr>
            <a:normAutofit fontScale="90000"/>
          </a:bodyPr>
          <a:lstStyle/>
          <a:p>
            <a:r>
              <a:rPr lang="en-US" b="1" dirty="0">
                <a:latin typeface="Times New Roman" panose="02020603050405020304" pitchFamily="18" charset="0"/>
                <a:ea typeface="Libre Baskerville"/>
                <a:cs typeface="Times New Roman" panose="02020603050405020304" pitchFamily="18" charset="0"/>
                <a:sym typeface="Libre Baskerville"/>
              </a:rPr>
              <a:t>Our Team Activities</a:t>
            </a:r>
            <a:endParaRPr lang="en-ID" dirty="0">
              <a:latin typeface="Times New Roman" panose="02020603050405020304" pitchFamily="18" charset="0"/>
              <a:cs typeface="Times New Roman" panose="02020603050405020304" pitchFamily="18" charset="0"/>
            </a:endParaRPr>
          </a:p>
        </p:txBody>
      </p:sp>
      <p:pic>
        <p:nvPicPr>
          <p:cNvPr id="16" name="Picture Placeholder 15">
            <a:extLst>
              <a:ext uri="{FF2B5EF4-FFF2-40B4-BE49-F238E27FC236}">
                <a16:creationId xmlns:a16="http://schemas.microsoft.com/office/drawing/2014/main" id="{D99235AB-B9FA-42D0-AFC8-5C3FAC9D34EB}"/>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899" b="2899"/>
          <a:stretch>
            <a:fillRect/>
          </a:stretch>
        </p:blipFill>
        <p:spPr/>
      </p:pic>
      <p:sp>
        <p:nvSpPr>
          <p:cNvPr id="5" name="Text Placeholder 4">
            <a:extLst>
              <a:ext uri="{FF2B5EF4-FFF2-40B4-BE49-F238E27FC236}">
                <a16:creationId xmlns:a16="http://schemas.microsoft.com/office/drawing/2014/main" id="{3D43E98B-82E0-4575-AD59-574E3CA79E20}"/>
              </a:ext>
            </a:extLst>
          </p:cNvPr>
          <p:cNvSpPr>
            <a:spLocks noGrp="1"/>
          </p:cNvSpPr>
          <p:nvPr>
            <p:ph type="body" sz="quarter" idx="15"/>
          </p:nvPr>
        </p:nvSpPr>
        <p:spPr/>
        <p:txBody>
          <a:bodyPr>
            <a:normAutofit fontScale="47500" lnSpcReduction="20000"/>
          </a:bodyPr>
          <a:lstStyle/>
          <a:p>
            <a:endParaRPr lang="en-US" dirty="0">
              <a:latin typeface="Times New Roman" panose="02020603050405020304" pitchFamily="18" charset="0"/>
              <a:ea typeface="Libre Baskerville"/>
              <a:cs typeface="Times New Roman" panose="02020603050405020304" pitchFamily="18" charset="0"/>
              <a:sym typeface="Libre Baskerville"/>
            </a:endParaRPr>
          </a:p>
          <a:p>
            <a:r>
              <a:rPr lang="en-US" sz="3400" dirty="0">
                <a:latin typeface="Times New Roman" panose="02020603050405020304" pitchFamily="18" charset="0"/>
                <a:ea typeface="Libre Baskerville"/>
                <a:cs typeface="Times New Roman" panose="02020603050405020304" pitchFamily="18" charset="0"/>
                <a:sym typeface="Libre Baskerville"/>
              </a:rPr>
              <a:t>Meeting </a:t>
            </a:r>
            <a:r>
              <a:rPr lang="en-US" sz="3400" dirty="0" err="1">
                <a:latin typeface="Times New Roman" panose="02020603050405020304" pitchFamily="18" charset="0"/>
                <a:ea typeface="Libre Baskerville"/>
                <a:cs typeface="Times New Roman" panose="02020603050405020304" pitchFamily="18" charset="0"/>
                <a:sym typeface="Libre Baskerville"/>
              </a:rPr>
              <a:t>Evaluasi</a:t>
            </a:r>
            <a:r>
              <a:rPr lang="en-US" sz="3400" dirty="0">
                <a:latin typeface="Times New Roman" panose="02020603050405020304" pitchFamily="18" charset="0"/>
                <a:ea typeface="Libre Baskerville"/>
                <a:cs typeface="Times New Roman" panose="02020603050405020304" pitchFamily="18" charset="0"/>
                <a:sym typeface="Libre Baskerville"/>
              </a:rPr>
              <a:t> SOP</a:t>
            </a:r>
            <a:endParaRPr lang="en-US" dirty="0">
              <a:latin typeface="Times New Roman" panose="02020603050405020304" pitchFamily="18" charset="0"/>
              <a:ea typeface="Libre Baskerville"/>
              <a:cs typeface="Times New Roman" panose="02020603050405020304" pitchFamily="18" charset="0"/>
              <a:sym typeface="Libre Baskerville"/>
            </a:endParaRPr>
          </a:p>
        </p:txBody>
      </p:sp>
      <p:pic>
        <p:nvPicPr>
          <p:cNvPr id="18" name="Picture Placeholder 17">
            <a:extLst>
              <a:ext uri="{FF2B5EF4-FFF2-40B4-BE49-F238E27FC236}">
                <a16:creationId xmlns:a16="http://schemas.microsoft.com/office/drawing/2014/main" id="{E17F5FE9-16CD-4BF9-98D0-76D0E8D26A11}"/>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2981" b="2981"/>
          <a:stretch>
            <a:fillRect/>
          </a:stretch>
        </p:blipFill>
        <p:spPr/>
      </p:pic>
      <p:sp>
        <p:nvSpPr>
          <p:cNvPr id="7" name="Text Placeholder 6">
            <a:extLst>
              <a:ext uri="{FF2B5EF4-FFF2-40B4-BE49-F238E27FC236}">
                <a16:creationId xmlns:a16="http://schemas.microsoft.com/office/drawing/2014/main" id="{D724AAC8-C896-4455-A8FD-68F309B65DB9}"/>
              </a:ext>
            </a:extLst>
          </p:cNvPr>
          <p:cNvSpPr>
            <a:spLocks noGrp="1"/>
          </p:cNvSpPr>
          <p:nvPr>
            <p:ph type="body" sz="quarter" idx="17"/>
          </p:nvPr>
        </p:nvSpPr>
        <p:spPr/>
        <p:txBody>
          <a:bodyPr>
            <a:normAutofit fontScale="47500" lnSpcReduction="20000"/>
          </a:bodyPr>
          <a:lstStyle/>
          <a:p>
            <a:endParaRPr lang="en-US" dirty="0">
              <a:latin typeface="Times New Roman" panose="02020603050405020304" pitchFamily="18" charset="0"/>
              <a:ea typeface="Libre Baskerville"/>
              <a:cs typeface="Times New Roman" panose="02020603050405020304" pitchFamily="18" charset="0"/>
              <a:sym typeface="Libre Baskerville"/>
            </a:endParaRPr>
          </a:p>
          <a:p>
            <a:r>
              <a:rPr lang="en-US" sz="3400" dirty="0">
                <a:latin typeface="Times New Roman" panose="02020603050405020304" pitchFamily="18" charset="0"/>
                <a:ea typeface="Libre Baskerville"/>
                <a:cs typeface="Times New Roman" panose="02020603050405020304" pitchFamily="18" charset="0"/>
                <a:sym typeface="Libre Baskerville"/>
              </a:rPr>
              <a:t>Cash </a:t>
            </a:r>
            <a:r>
              <a:rPr lang="en-US" sz="3400" dirty="0" err="1">
                <a:latin typeface="Times New Roman" panose="02020603050405020304" pitchFamily="18" charset="0"/>
                <a:ea typeface="Libre Baskerville"/>
                <a:cs typeface="Times New Roman" panose="02020603050405020304" pitchFamily="18" charset="0"/>
                <a:sym typeface="Libre Baskerville"/>
              </a:rPr>
              <a:t>Opname</a:t>
            </a:r>
            <a:endParaRPr lang="en-US" sz="3400" dirty="0">
              <a:latin typeface="Times New Roman" panose="02020603050405020304" pitchFamily="18" charset="0"/>
              <a:ea typeface="Libre Baskerville"/>
              <a:cs typeface="Times New Roman" panose="02020603050405020304" pitchFamily="18" charset="0"/>
              <a:sym typeface="Libre Baskerville"/>
            </a:endParaRPr>
          </a:p>
        </p:txBody>
      </p:sp>
      <p:pic>
        <p:nvPicPr>
          <p:cNvPr id="20" name="Picture Placeholder 19">
            <a:extLst>
              <a:ext uri="{FF2B5EF4-FFF2-40B4-BE49-F238E27FC236}">
                <a16:creationId xmlns:a16="http://schemas.microsoft.com/office/drawing/2014/main" id="{1A7163A6-3226-4310-9BF8-A613B690D9C0}"/>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t="2874" b="2874"/>
          <a:stretch>
            <a:fillRect/>
          </a:stretch>
        </p:blipFill>
        <p:spPr/>
      </p:pic>
      <p:sp>
        <p:nvSpPr>
          <p:cNvPr id="9" name="Text Placeholder 8">
            <a:extLst>
              <a:ext uri="{FF2B5EF4-FFF2-40B4-BE49-F238E27FC236}">
                <a16:creationId xmlns:a16="http://schemas.microsoft.com/office/drawing/2014/main" id="{ECE86807-E216-4967-8524-DB7A9E40D32D}"/>
              </a:ext>
            </a:extLst>
          </p:cNvPr>
          <p:cNvSpPr>
            <a:spLocks noGrp="1"/>
          </p:cNvSpPr>
          <p:nvPr>
            <p:ph type="body" sz="quarter" idx="19"/>
          </p:nvPr>
        </p:nvSpPr>
        <p:spPr/>
        <p:txBody>
          <a:bodyPr>
            <a:normAutofit fontScale="47500" lnSpcReduction="20000"/>
          </a:bodyPr>
          <a:lstStyle/>
          <a:p>
            <a:endParaRPr lang="en-US"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a:p>
            <a:r>
              <a:rPr lang="en-US" dirty="0">
                <a:solidFill>
                  <a:schemeClr val="dk1"/>
                </a:solidFill>
                <a:latin typeface="Times New Roman" panose="02020603050405020304" pitchFamily="18" charset="0"/>
                <a:ea typeface="Libre Baskerville"/>
                <a:cs typeface="Times New Roman" panose="02020603050405020304" pitchFamily="18" charset="0"/>
                <a:sym typeface="Libre Baskerville"/>
              </a:rPr>
              <a:t>Briefing SOP </a:t>
            </a:r>
            <a:r>
              <a:rPr lang="en-US"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Operasional</a:t>
            </a:r>
            <a:endParaRPr lang="en-US" dirty="0">
              <a:latin typeface="Times New Roman" panose="02020603050405020304" pitchFamily="18" charset="0"/>
              <a:ea typeface="Libre Baskerville"/>
              <a:cs typeface="Times New Roman" panose="02020603050405020304" pitchFamily="18" charset="0"/>
              <a:sym typeface="Libre Baskerville"/>
            </a:endParaRPr>
          </a:p>
        </p:txBody>
      </p:sp>
      <p:pic>
        <p:nvPicPr>
          <p:cNvPr id="22" name="Picture Placeholder 21">
            <a:extLst>
              <a:ext uri="{FF2B5EF4-FFF2-40B4-BE49-F238E27FC236}">
                <a16:creationId xmlns:a16="http://schemas.microsoft.com/office/drawing/2014/main" id="{D1E7BDC4-163C-430B-AFBF-5148C6A70B5B}"/>
              </a:ext>
            </a:extLst>
          </p:cNvPr>
          <p:cNvPicPr>
            <a:picLocks noGrp="1" noChangeAspect="1"/>
          </p:cNvPicPr>
          <p:nvPr>
            <p:ph type="pic" sz="quarter" idx="20"/>
          </p:nvPr>
        </p:nvPicPr>
        <p:blipFill>
          <a:blip r:embed="rId5">
            <a:extLst>
              <a:ext uri="{28A0092B-C50C-407E-A947-70E740481C1C}">
                <a14:useLocalDpi xmlns:a14="http://schemas.microsoft.com/office/drawing/2010/main" val="0"/>
              </a:ext>
            </a:extLst>
          </a:blip>
          <a:srcRect t="1589" b="1589"/>
          <a:stretch>
            <a:fillRect/>
          </a:stretch>
        </p:blipFill>
        <p:spPr/>
      </p:pic>
      <p:sp>
        <p:nvSpPr>
          <p:cNvPr id="11" name="Text Placeholder 10">
            <a:extLst>
              <a:ext uri="{FF2B5EF4-FFF2-40B4-BE49-F238E27FC236}">
                <a16:creationId xmlns:a16="http://schemas.microsoft.com/office/drawing/2014/main" id="{7758C97C-3F4D-40E0-9F69-24C41DF917AC}"/>
              </a:ext>
            </a:extLst>
          </p:cNvPr>
          <p:cNvSpPr>
            <a:spLocks noGrp="1"/>
          </p:cNvSpPr>
          <p:nvPr>
            <p:ph type="body" sz="quarter" idx="21"/>
          </p:nvPr>
        </p:nvSpPr>
        <p:spPr/>
        <p:txBody>
          <a:bodyPr>
            <a:normAutofit fontScale="47500" lnSpcReduction="20000"/>
          </a:bodyPr>
          <a:lstStyle/>
          <a:p>
            <a:endParaRPr lang="en-US" dirty="0">
              <a:latin typeface="Times New Roman" panose="02020603050405020304" pitchFamily="18" charset="0"/>
              <a:ea typeface="Libre Baskerville"/>
              <a:cs typeface="Times New Roman" panose="02020603050405020304" pitchFamily="18" charset="0"/>
              <a:sym typeface="Libre Baskerville"/>
            </a:endParaRPr>
          </a:p>
          <a:p>
            <a:r>
              <a:rPr lang="en-US" dirty="0">
                <a:latin typeface="Times New Roman" panose="02020603050405020304" pitchFamily="18" charset="0"/>
                <a:ea typeface="Libre Baskerville"/>
                <a:cs typeface="Times New Roman" panose="02020603050405020304" pitchFamily="18" charset="0"/>
                <a:sym typeface="Libre Baskerville"/>
              </a:rPr>
              <a:t>Briefing SOP Gudang</a:t>
            </a:r>
            <a:endParaRPr lang="en-US" i="0" u="none" dirty="0">
              <a:solidFill>
                <a:srgbClr val="000000"/>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24" name="Picture Placeholder 23">
            <a:extLst>
              <a:ext uri="{FF2B5EF4-FFF2-40B4-BE49-F238E27FC236}">
                <a16:creationId xmlns:a16="http://schemas.microsoft.com/office/drawing/2014/main" id="{3B90DA40-85E4-4BF5-A535-98E9D358B103}"/>
              </a:ext>
            </a:extLst>
          </p:cNvPr>
          <p:cNvPicPr>
            <a:picLocks noGrp="1" noChangeAspect="1"/>
          </p:cNvPicPr>
          <p:nvPr>
            <p:ph type="pic" sz="quarter" idx="22"/>
          </p:nvPr>
        </p:nvPicPr>
        <p:blipFill>
          <a:blip r:embed="rId6">
            <a:extLst>
              <a:ext uri="{28A0092B-C50C-407E-A947-70E740481C1C}">
                <a14:useLocalDpi xmlns:a14="http://schemas.microsoft.com/office/drawing/2010/main" val="0"/>
              </a:ext>
            </a:extLst>
          </a:blip>
          <a:srcRect t="925" b="925"/>
          <a:stretch>
            <a:fillRect/>
          </a:stretch>
        </p:blipFill>
        <p:spPr/>
      </p:pic>
      <p:sp>
        <p:nvSpPr>
          <p:cNvPr id="13" name="Text Placeholder 12">
            <a:extLst>
              <a:ext uri="{FF2B5EF4-FFF2-40B4-BE49-F238E27FC236}">
                <a16:creationId xmlns:a16="http://schemas.microsoft.com/office/drawing/2014/main" id="{F9637F70-B198-475F-BB3F-63FD680BE7E0}"/>
              </a:ext>
            </a:extLst>
          </p:cNvPr>
          <p:cNvSpPr>
            <a:spLocks noGrp="1"/>
          </p:cNvSpPr>
          <p:nvPr>
            <p:ph type="body" sz="quarter" idx="23"/>
          </p:nvPr>
        </p:nvSpPr>
        <p:spPr/>
        <p:txBody>
          <a:bodyPr>
            <a:normAutofit fontScale="47500" lnSpcReduction="20000"/>
          </a:bodyPr>
          <a:lstStyle/>
          <a:p>
            <a:endParaRPr lang="en-US" dirty="0">
              <a:latin typeface="Times New Roman" panose="02020603050405020304" pitchFamily="18" charset="0"/>
              <a:ea typeface="Libre Baskerville"/>
              <a:cs typeface="Times New Roman" panose="02020603050405020304" pitchFamily="18" charset="0"/>
              <a:sym typeface="Libre Baskerville"/>
            </a:endParaRPr>
          </a:p>
          <a:p>
            <a:r>
              <a:rPr lang="en-US" dirty="0">
                <a:latin typeface="Times New Roman" panose="02020603050405020304" pitchFamily="18" charset="0"/>
                <a:ea typeface="Libre Baskerville"/>
                <a:cs typeface="Times New Roman" panose="02020603050405020304" pitchFamily="18" charset="0"/>
                <a:sym typeface="Libre Baskerville"/>
              </a:rPr>
              <a:t>Training </a:t>
            </a:r>
            <a:r>
              <a:rPr lang="en-US" dirty="0" err="1">
                <a:latin typeface="Times New Roman" panose="02020603050405020304" pitchFamily="18" charset="0"/>
                <a:ea typeface="Libre Baskerville"/>
                <a:cs typeface="Times New Roman" panose="02020603050405020304" pitchFamily="18" charset="0"/>
                <a:sym typeface="Libre Baskerville"/>
              </a:rPr>
              <a:t>Pengecekan</a:t>
            </a:r>
            <a:r>
              <a:rPr lang="en-US" dirty="0">
                <a:latin typeface="Times New Roman" panose="02020603050405020304" pitchFamily="18" charset="0"/>
                <a:ea typeface="Libre Baskerville"/>
                <a:cs typeface="Times New Roman" panose="02020603050405020304" pitchFamily="18" charset="0"/>
                <a:sym typeface="Libre Baskerville"/>
              </a:rPr>
              <a:t> Data Stock</a:t>
            </a:r>
          </a:p>
        </p:txBody>
      </p:sp>
      <p:pic>
        <p:nvPicPr>
          <p:cNvPr id="26" name="Picture Placeholder 25">
            <a:extLst>
              <a:ext uri="{FF2B5EF4-FFF2-40B4-BE49-F238E27FC236}">
                <a16:creationId xmlns:a16="http://schemas.microsoft.com/office/drawing/2014/main" id="{9B8F893E-10B1-47C5-9A5A-590823335528}"/>
              </a:ext>
            </a:extLst>
          </p:cNvPr>
          <p:cNvPicPr>
            <a:picLocks noGrp="1" noChangeAspect="1"/>
          </p:cNvPicPr>
          <p:nvPr>
            <p:ph type="pic" sz="quarter" idx="24"/>
          </p:nvPr>
        </p:nvPicPr>
        <p:blipFill>
          <a:blip r:embed="rId7">
            <a:extLst>
              <a:ext uri="{28A0092B-C50C-407E-A947-70E740481C1C}">
                <a14:useLocalDpi xmlns:a14="http://schemas.microsoft.com/office/drawing/2010/main" val="0"/>
              </a:ext>
            </a:extLst>
          </a:blip>
          <a:srcRect t="925" b="925"/>
          <a:stretch>
            <a:fillRect/>
          </a:stretch>
        </p:blipFill>
        <p:spPr/>
      </p:pic>
      <p:sp>
        <p:nvSpPr>
          <p:cNvPr id="4" name="Rectangle: Rounded Corners 3">
            <a:extLst>
              <a:ext uri="{FF2B5EF4-FFF2-40B4-BE49-F238E27FC236}">
                <a16:creationId xmlns:a16="http://schemas.microsoft.com/office/drawing/2014/main" id="{0D44C9AC-8BCF-414D-9B2C-AAA0CD6B39AB}"/>
              </a:ext>
            </a:extLst>
          </p:cNvPr>
          <p:cNvSpPr/>
          <p:nvPr/>
        </p:nvSpPr>
        <p:spPr>
          <a:xfrm>
            <a:off x="4799856" y="116632"/>
            <a:ext cx="2592288"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ED0D478E-A473-4696-8021-26344E0450F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83298" y="211849"/>
            <a:ext cx="1423325" cy="313621"/>
          </a:xfrm>
          <a:prstGeom prst="rect">
            <a:avLst/>
          </a:prstGeom>
        </p:spPr>
      </p:pic>
      <p:sp>
        <p:nvSpPr>
          <p:cNvPr id="19" name="TextBox 18">
            <a:extLst>
              <a:ext uri="{FF2B5EF4-FFF2-40B4-BE49-F238E27FC236}">
                <a16:creationId xmlns:a16="http://schemas.microsoft.com/office/drawing/2014/main" id="{D487DE4D-D171-4BA1-9BE0-D76E63EDA3AB}"/>
              </a:ext>
            </a:extLst>
          </p:cNvPr>
          <p:cNvSpPr txBox="1"/>
          <p:nvPr/>
        </p:nvSpPr>
        <p:spPr>
          <a:xfrm>
            <a:off x="9455696" y="6564144"/>
            <a:ext cx="2736304" cy="261610"/>
          </a:xfrm>
          <a:prstGeom prst="rect">
            <a:avLst/>
          </a:prstGeom>
          <a:noFill/>
        </p:spPr>
        <p:txBody>
          <a:bodyPr wrap="square" rtlCol="0">
            <a:spAutoFit/>
          </a:bodyPr>
          <a:lstStyle/>
          <a:p>
            <a:r>
              <a:rPr lang="en-US" sz="1100" spc="600" dirty="0">
                <a:solidFill>
                  <a:schemeClr val="bg1"/>
                </a:solidFill>
              </a:rPr>
              <a:t>www.dconsulting.id</a:t>
            </a:r>
          </a:p>
        </p:txBody>
      </p:sp>
    </p:spTree>
    <p:extLst>
      <p:ext uri="{BB962C8B-B14F-4D97-AF65-F5344CB8AC3E}">
        <p14:creationId xmlns:p14="http://schemas.microsoft.com/office/powerpoint/2010/main" val="379129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8">
            <a:extLst>
              <a:ext uri="{FF2B5EF4-FFF2-40B4-BE49-F238E27FC236}">
                <a16:creationId xmlns:a16="http://schemas.microsoft.com/office/drawing/2014/main" id="{6C31A5C5-9F34-DA80-B50E-2333BCF731E6}"/>
              </a:ext>
            </a:extLst>
          </p:cNvPr>
          <p:cNvSpPr txBox="1">
            <a:spLocks/>
          </p:cNvSpPr>
          <p:nvPr/>
        </p:nvSpPr>
        <p:spPr>
          <a:xfrm>
            <a:off x="4591756" y="5700125"/>
            <a:ext cx="3033713" cy="647824"/>
          </a:xfrm>
          <a:prstGeom prst="roundRect">
            <a:avLst/>
          </a:prstGeom>
          <a:solidFill>
            <a:schemeClr val="bg1"/>
          </a:solidFill>
          <a:ln>
            <a:noFill/>
          </a:ln>
        </p:spPr>
        <p:txBody>
          <a:bodyPr vert="horz" lIns="91440" tIns="45720" rIns="91440" bIns="45720" rtlCol="0">
            <a:normAutofit fontScale="47500" lnSpcReduction="20000"/>
          </a:bodyPr>
          <a:lstStyle>
            <a:lvl1pPr marL="0" indent="0" algn="ctr" defTabSz="914400" rtl="0" eaLnBrk="1" latinLnBrk="0" hangingPunct="1">
              <a:spcBef>
                <a:spcPct val="20000"/>
              </a:spcBef>
              <a:buFont typeface="Arial" pitchFamily="34" charset="0"/>
              <a:buNone/>
              <a:defRPr sz="3200"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a:p>
            <a:r>
              <a:rPr lang="en-US" dirty="0">
                <a:solidFill>
                  <a:schemeClr val="dk1"/>
                </a:solidFill>
                <a:latin typeface="Times New Roman" panose="02020603050405020304" pitchFamily="18" charset="0"/>
                <a:ea typeface="Libre Baskerville"/>
                <a:cs typeface="Times New Roman" panose="02020603050405020304" pitchFamily="18" charset="0"/>
                <a:sym typeface="Libre Baskerville"/>
              </a:rPr>
              <a:t>Seminar SOP at Java Paragon, SBY</a:t>
            </a:r>
            <a:endParaRPr lang="en-US" dirty="0">
              <a:solidFill>
                <a:srgbClr val="000000"/>
              </a:solidFill>
              <a:latin typeface="Times New Roman" panose="02020603050405020304" pitchFamily="18" charset="0"/>
              <a:ea typeface="Libre Baskerville"/>
              <a:cs typeface="Times New Roman" panose="02020603050405020304" pitchFamily="18" charset="0"/>
              <a:sym typeface="Libre Baskerville"/>
            </a:endParaRPr>
          </a:p>
        </p:txBody>
      </p:sp>
      <p:sp>
        <p:nvSpPr>
          <p:cNvPr id="2" name="Text Placeholder 1">
            <a:extLst>
              <a:ext uri="{FF2B5EF4-FFF2-40B4-BE49-F238E27FC236}">
                <a16:creationId xmlns:a16="http://schemas.microsoft.com/office/drawing/2014/main" id="{3D4FF7AA-B05C-46BD-98A7-37988CBBD3CD}"/>
              </a:ext>
            </a:extLst>
          </p:cNvPr>
          <p:cNvSpPr>
            <a:spLocks noGrp="1"/>
          </p:cNvSpPr>
          <p:nvPr>
            <p:ph type="body" sz="quarter" idx="14"/>
          </p:nvPr>
        </p:nvSpPr>
        <p:spPr/>
        <p:txBody>
          <a:bodyPr>
            <a:normAutofit fontScale="40000" lnSpcReduction="20000"/>
          </a:bodyPr>
          <a:lstStyle/>
          <a:p>
            <a:endPar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endParaRPr>
          </a:p>
          <a:p>
            <a:r>
              <a:rPr lang="en-US" b="0" i="0" u="none" strike="noStrike" cap="none" dirty="0" err="1">
                <a:solidFill>
                  <a:srgbClr val="000000"/>
                </a:solidFill>
                <a:latin typeface="Times New Roman" panose="02020603050405020304" pitchFamily="18" charset="0"/>
                <a:ea typeface="Libre Baskerville"/>
                <a:cs typeface="Times New Roman" panose="02020603050405020304" pitchFamily="18" charset="0"/>
                <a:sym typeface="Libre Baskerville"/>
              </a:rPr>
              <a:t>Pelatihan</a:t>
            </a:r>
            <a:r>
              <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rPr>
              <a:t> </a:t>
            </a:r>
            <a:r>
              <a:rPr lang="en-US" b="0" i="0" u="none" strike="noStrike" cap="none" dirty="0" err="1">
                <a:solidFill>
                  <a:srgbClr val="000000"/>
                </a:solidFill>
                <a:latin typeface="Times New Roman" panose="02020603050405020304" pitchFamily="18" charset="0"/>
                <a:ea typeface="Libre Baskerville"/>
                <a:cs typeface="Times New Roman" panose="02020603050405020304" pitchFamily="18" charset="0"/>
                <a:sym typeface="Libre Baskerville"/>
              </a:rPr>
              <a:t>pra-Purna</a:t>
            </a:r>
            <a:r>
              <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rPr>
              <a:t> </a:t>
            </a:r>
            <a:r>
              <a:rPr lang="en-US" b="0" i="0" u="none" strike="noStrike" cap="none" dirty="0" err="1">
                <a:solidFill>
                  <a:srgbClr val="000000"/>
                </a:solidFill>
                <a:latin typeface="Times New Roman" panose="02020603050405020304" pitchFamily="18" charset="0"/>
                <a:ea typeface="Libre Baskerville"/>
                <a:cs typeface="Times New Roman" panose="02020603050405020304" pitchFamily="18" charset="0"/>
                <a:sym typeface="Libre Baskerville"/>
              </a:rPr>
              <a:t>Bakti</a:t>
            </a:r>
            <a:r>
              <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rPr>
              <a:t> Bank Indonesia</a:t>
            </a:r>
            <a:endParaRPr lang="en-US" sz="3600"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endParaRPr>
          </a:p>
        </p:txBody>
      </p:sp>
      <p:sp>
        <p:nvSpPr>
          <p:cNvPr id="3" name="Title 2">
            <a:extLst>
              <a:ext uri="{FF2B5EF4-FFF2-40B4-BE49-F238E27FC236}">
                <a16:creationId xmlns:a16="http://schemas.microsoft.com/office/drawing/2014/main" id="{374976CB-C753-4E39-8F7C-AEBD410EA378}"/>
              </a:ext>
            </a:extLst>
          </p:cNvPr>
          <p:cNvSpPr>
            <a:spLocks noGrp="1"/>
          </p:cNvSpPr>
          <p:nvPr>
            <p:ph type="title"/>
          </p:nvPr>
        </p:nvSpPr>
        <p:spPr>
          <a:xfrm>
            <a:off x="975497" y="714031"/>
            <a:ext cx="10238928" cy="647824"/>
          </a:xfrm>
        </p:spPr>
        <p:txBody>
          <a:bodyPr>
            <a:normAutofit fontScale="90000"/>
          </a:bodyPr>
          <a:lstStyle/>
          <a:p>
            <a:r>
              <a:rPr lang="en-US" sz="4800" b="1" i="0" u="none" strike="noStrike" cap="none" dirty="0">
                <a:latin typeface="Times New Roman" panose="02020603050405020304" pitchFamily="18" charset="0"/>
                <a:ea typeface="Libre Baskerville"/>
                <a:cs typeface="Times New Roman" panose="02020603050405020304" pitchFamily="18" charset="0"/>
                <a:sym typeface="Libre Baskerville"/>
              </a:rPr>
              <a:t>Our Event &amp; Training</a:t>
            </a:r>
            <a:endParaRPr lang="en-ID" sz="4800" dirty="0">
              <a:latin typeface="Times New Roman" panose="02020603050405020304" pitchFamily="18" charset="0"/>
              <a:cs typeface="Times New Roman" panose="02020603050405020304" pitchFamily="18" charset="0"/>
            </a:endParaRPr>
          </a:p>
        </p:txBody>
      </p:sp>
      <p:pic>
        <p:nvPicPr>
          <p:cNvPr id="16" name="Picture Placeholder 15">
            <a:extLst>
              <a:ext uri="{FF2B5EF4-FFF2-40B4-BE49-F238E27FC236}">
                <a16:creationId xmlns:a16="http://schemas.microsoft.com/office/drawing/2014/main" id="{823B47FA-5FA4-44E6-B787-1A6F8D49C5D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069" b="2069"/>
          <a:stretch>
            <a:fillRect/>
          </a:stretch>
        </p:blipFill>
        <p:spPr/>
      </p:pic>
      <p:sp>
        <p:nvSpPr>
          <p:cNvPr id="5" name="Text Placeholder 4">
            <a:extLst>
              <a:ext uri="{FF2B5EF4-FFF2-40B4-BE49-F238E27FC236}">
                <a16:creationId xmlns:a16="http://schemas.microsoft.com/office/drawing/2014/main" id="{4ED27520-3475-4977-A89F-3203B5A32048}"/>
              </a:ext>
            </a:extLst>
          </p:cNvPr>
          <p:cNvSpPr>
            <a:spLocks noGrp="1"/>
          </p:cNvSpPr>
          <p:nvPr>
            <p:ph type="body" sz="quarter" idx="15"/>
          </p:nvPr>
        </p:nvSpPr>
        <p:spPr/>
        <p:txBody>
          <a:bodyPr>
            <a:normAutofit fontScale="47500" lnSpcReduction="20000"/>
          </a:bodyPr>
          <a:lstStyle/>
          <a:p>
            <a:endPar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endParaRPr>
          </a:p>
          <a:p>
            <a:r>
              <a:rPr lang="en-US" b="0" i="0" u="none" strike="noStrike" cap="none" dirty="0" err="1">
                <a:solidFill>
                  <a:srgbClr val="000000"/>
                </a:solidFill>
                <a:latin typeface="Times New Roman" panose="02020603050405020304" pitchFamily="18" charset="0"/>
                <a:ea typeface="Libre Baskerville"/>
                <a:cs typeface="Times New Roman" panose="02020603050405020304" pitchFamily="18" charset="0"/>
                <a:sym typeface="Libre Baskerville"/>
              </a:rPr>
              <a:t>Perencanaan</a:t>
            </a:r>
            <a:r>
              <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rPr>
              <a:t> </a:t>
            </a:r>
            <a:r>
              <a:rPr lang="en-US" b="0" i="0" u="none" strike="noStrike" cap="none" dirty="0" err="1">
                <a:solidFill>
                  <a:srgbClr val="000000"/>
                </a:solidFill>
                <a:latin typeface="Times New Roman" panose="02020603050405020304" pitchFamily="18" charset="0"/>
                <a:ea typeface="Libre Baskerville"/>
                <a:cs typeface="Times New Roman" panose="02020603050405020304" pitchFamily="18" charset="0"/>
                <a:sym typeface="Libre Baskerville"/>
              </a:rPr>
              <a:t>Pajak</a:t>
            </a:r>
            <a:r>
              <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rPr>
              <a:t> </a:t>
            </a:r>
            <a:r>
              <a:rPr lang="en-US" b="0" i="0" u="none" strike="noStrike" cap="none" dirty="0" err="1">
                <a:solidFill>
                  <a:srgbClr val="000000"/>
                </a:solidFill>
                <a:latin typeface="Times New Roman" panose="02020603050405020304" pitchFamily="18" charset="0"/>
                <a:ea typeface="Libre Baskerville"/>
                <a:cs typeface="Times New Roman" panose="02020603050405020304" pitchFamily="18" charset="0"/>
                <a:sym typeface="Libre Baskerville"/>
              </a:rPr>
              <a:t>dengan</a:t>
            </a:r>
            <a:r>
              <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rPr>
              <a:t> </a:t>
            </a:r>
            <a:r>
              <a:rPr lang="en-US" b="0" i="0" u="none" strike="noStrike" cap="none" dirty="0" err="1">
                <a:solidFill>
                  <a:srgbClr val="000000"/>
                </a:solidFill>
                <a:latin typeface="Times New Roman" panose="02020603050405020304" pitchFamily="18" charset="0"/>
                <a:ea typeface="Libre Baskerville"/>
                <a:cs typeface="Times New Roman" panose="02020603050405020304" pitchFamily="18" charset="0"/>
                <a:sym typeface="Libre Baskerville"/>
              </a:rPr>
              <a:t>Intiland</a:t>
            </a:r>
            <a:endPar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18" name="Picture Placeholder 17">
            <a:extLst>
              <a:ext uri="{FF2B5EF4-FFF2-40B4-BE49-F238E27FC236}">
                <a16:creationId xmlns:a16="http://schemas.microsoft.com/office/drawing/2014/main" id="{7BA93684-3A8C-4C2A-AB07-2BCB42C0D464}"/>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2044" b="2044"/>
          <a:stretch>
            <a:fillRect/>
          </a:stretch>
        </p:blipFill>
        <p:spPr/>
      </p:pic>
      <p:sp>
        <p:nvSpPr>
          <p:cNvPr id="7" name="Text Placeholder 6">
            <a:extLst>
              <a:ext uri="{FF2B5EF4-FFF2-40B4-BE49-F238E27FC236}">
                <a16:creationId xmlns:a16="http://schemas.microsoft.com/office/drawing/2014/main" id="{20320D1E-D6AF-43BB-9770-86882AEEEE76}"/>
              </a:ext>
            </a:extLst>
          </p:cNvPr>
          <p:cNvSpPr>
            <a:spLocks noGrp="1"/>
          </p:cNvSpPr>
          <p:nvPr>
            <p:ph type="body" sz="quarter" idx="17"/>
          </p:nvPr>
        </p:nvSpPr>
        <p:spPr/>
        <p:txBody>
          <a:bodyPr>
            <a:normAutofit fontScale="47500" lnSpcReduction="20000"/>
          </a:bodyPr>
          <a:lstStyle/>
          <a:p>
            <a:endPar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endParaRPr>
          </a:p>
          <a:p>
            <a:r>
              <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rPr>
              <a:t>Seminar </a:t>
            </a:r>
            <a:r>
              <a:rPr lang="en-US" b="0" i="0" u="none" strike="noStrike" cap="none" dirty="0" err="1">
                <a:solidFill>
                  <a:srgbClr val="000000"/>
                </a:solidFill>
                <a:latin typeface="Times New Roman" panose="02020603050405020304" pitchFamily="18" charset="0"/>
                <a:ea typeface="Libre Baskerville"/>
                <a:cs typeface="Times New Roman" panose="02020603050405020304" pitchFamily="18" charset="0"/>
                <a:sym typeface="Libre Baskerville"/>
              </a:rPr>
              <a:t>dengan</a:t>
            </a:r>
            <a:r>
              <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rPr>
              <a:t> </a:t>
            </a:r>
            <a:r>
              <a:rPr lang="en-US" b="0" i="0" u="none" strike="noStrike" cap="none" dirty="0" err="1">
                <a:solidFill>
                  <a:srgbClr val="000000"/>
                </a:solidFill>
                <a:latin typeface="Times New Roman" panose="02020603050405020304" pitchFamily="18" charset="0"/>
                <a:ea typeface="Libre Baskerville"/>
                <a:cs typeface="Times New Roman" panose="02020603050405020304" pitchFamily="18" charset="0"/>
                <a:sym typeface="Libre Baskerville"/>
              </a:rPr>
              <a:t>Pertamina</a:t>
            </a:r>
            <a:endPar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20" name="Picture Placeholder 19">
            <a:extLst>
              <a:ext uri="{FF2B5EF4-FFF2-40B4-BE49-F238E27FC236}">
                <a16:creationId xmlns:a16="http://schemas.microsoft.com/office/drawing/2014/main" id="{5B449600-AEC6-4583-BD8B-1230AFB63D0A}"/>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t="782" b="782"/>
          <a:stretch>
            <a:fillRect/>
          </a:stretch>
        </p:blipFill>
        <p:spPr/>
      </p:pic>
      <p:sp>
        <p:nvSpPr>
          <p:cNvPr id="9" name="Text Placeholder 8">
            <a:extLst>
              <a:ext uri="{FF2B5EF4-FFF2-40B4-BE49-F238E27FC236}">
                <a16:creationId xmlns:a16="http://schemas.microsoft.com/office/drawing/2014/main" id="{D171E90A-CE7B-4E93-B438-9AF2A29230C1}"/>
              </a:ext>
            </a:extLst>
          </p:cNvPr>
          <p:cNvSpPr>
            <a:spLocks noGrp="1"/>
          </p:cNvSpPr>
          <p:nvPr>
            <p:ph type="body" sz="quarter" idx="19"/>
          </p:nvPr>
        </p:nvSpPr>
        <p:spPr/>
        <p:txBody>
          <a:bodyPr>
            <a:normAutofit fontScale="40000" lnSpcReduction="20000"/>
          </a:bodyPr>
          <a:lstStyle/>
          <a:p>
            <a:endParaRPr lang="en-US" b="0" i="0" u="none" strike="noStrike" cap="none"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a:p>
            <a:r>
              <a:rPr lang="en-US" b="0" i="0" u="none" strike="noStrike" cap="none" dirty="0">
                <a:solidFill>
                  <a:schemeClr val="dk1"/>
                </a:solidFill>
                <a:latin typeface="Times New Roman" panose="02020603050405020304" pitchFamily="18" charset="0"/>
                <a:ea typeface="Libre Baskerville"/>
                <a:cs typeface="Times New Roman" panose="02020603050405020304" pitchFamily="18" charset="0"/>
                <a:sym typeface="Libre Baskerville"/>
              </a:rPr>
              <a:t>Seminar Creating Business Plan 2020</a:t>
            </a:r>
            <a:endParaRPr lang="en-US" b="0" i="0" u="none" strike="noStrike" cap="none" dirty="0">
              <a:solidFill>
                <a:srgbClr val="000000"/>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22" name="Picture Placeholder 21">
            <a:extLst>
              <a:ext uri="{FF2B5EF4-FFF2-40B4-BE49-F238E27FC236}">
                <a16:creationId xmlns:a16="http://schemas.microsoft.com/office/drawing/2014/main" id="{EE979941-155E-459A-9CFF-9B717CF8C373}"/>
              </a:ext>
            </a:extLst>
          </p:cNvPr>
          <p:cNvPicPr>
            <a:picLocks noGrp="1" noChangeAspect="1"/>
          </p:cNvPicPr>
          <p:nvPr>
            <p:ph type="pic" sz="quarter" idx="20"/>
          </p:nvPr>
        </p:nvPicPr>
        <p:blipFill>
          <a:blip r:embed="rId5">
            <a:extLst>
              <a:ext uri="{28A0092B-C50C-407E-A947-70E740481C1C}">
                <a14:useLocalDpi xmlns:a14="http://schemas.microsoft.com/office/drawing/2010/main" val="0"/>
              </a:ext>
            </a:extLst>
          </a:blip>
          <a:srcRect t="3180" b="3180"/>
          <a:stretch>
            <a:fillRect/>
          </a:stretch>
        </p:blipFill>
        <p:spPr/>
      </p:pic>
      <p:sp>
        <p:nvSpPr>
          <p:cNvPr id="13" name="Text Placeholder 12">
            <a:extLst>
              <a:ext uri="{FF2B5EF4-FFF2-40B4-BE49-F238E27FC236}">
                <a16:creationId xmlns:a16="http://schemas.microsoft.com/office/drawing/2014/main" id="{2BF76E68-DD89-4FFE-BAAC-0BA50C2BF020}"/>
              </a:ext>
            </a:extLst>
          </p:cNvPr>
          <p:cNvSpPr>
            <a:spLocks noGrp="1"/>
          </p:cNvSpPr>
          <p:nvPr>
            <p:ph type="body" sz="quarter" idx="23"/>
          </p:nvPr>
        </p:nvSpPr>
        <p:spPr/>
        <p:txBody>
          <a:bodyPr>
            <a:normAutofit fontScale="40000" lnSpcReduction="20000"/>
          </a:bodyPr>
          <a:lstStyle/>
          <a:p>
            <a:endParaRPr lang="en-US"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a:p>
            <a:r>
              <a:rPr lang="en-US" dirty="0">
                <a:solidFill>
                  <a:schemeClr val="dk1"/>
                </a:solidFill>
                <a:latin typeface="Times New Roman" panose="02020603050405020304" pitchFamily="18" charset="0"/>
                <a:ea typeface="Libre Baskerville"/>
                <a:cs typeface="Times New Roman" panose="02020603050405020304" pitchFamily="18" charset="0"/>
                <a:sym typeface="Libre Baskerville"/>
              </a:rPr>
              <a:t>Seminar </a:t>
            </a:r>
            <a:r>
              <a:rPr lang="en-US"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Keuangan</a:t>
            </a:r>
            <a:r>
              <a:rPr lang="en-US" dirty="0">
                <a:solidFill>
                  <a:schemeClr val="dk1"/>
                </a:solidFill>
                <a:latin typeface="Times New Roman" panose="02020603050405020304" pitchFamily="18" charset="0"/>
                <a:ea typeface="Libre Baskerville"/>
                <a:cs typeface="Times New Roman" panose="02020603050405020304" pitchFamily="18" charset="0"/>
                <a:sym typeface="Libre Baskerville"/>
              </a:rPr>
              <a:t> @ Java Paragon, </a:t>
            </a:r>
            <a:r>
              <a:rPr lang="en-US" dirty="0" err="1">
                <a:solidFill>
                  <a:schemeClr val="dk1"/>
                </a:solidFill>
                <a:latin typeface="Times New Roman" panose="02020603050405020304" pitchFamily="18" charset="0"/>
                <a:ea typeface="Libre Baskerville"/>
                <a:cs typeface="Times New Roman" panose="02020603050405020304" pitchFamily="18" charset="0"/>
                <a:sym typeface="Libre Baskerville"/>
              </a:rPr>
              <a:t>Sby</a:t>
            </a:r>
            <a:endParaRPr lang="en-US" dirty="0">
              <a:solidFill>
                <a:schemeClr val="dk1"/>
              </a:solidFill>
              <a:latin typeface="Times New Roman" panose="02020603050405020304" pitchFamily="18" charset="0"/>
              <a:ea typeface="Libre Baskerville"/>
              <a:cs typeface="Times New Roman" panose="02020603050405020304" pitchFamily="18" charset="0"/>
              <a:sym typeface="Libre Baskerville"/>
            </a:endParaRPr>
          </a:p>
        </p:txBody>
      </p:sp>
      <p:pic>
        <p:nvPicPr>
          <p:cNvPr id="26" name="Picture Placeholder 25">
            <a:extLst>
              <a:ext uri="{FF2B5EF4-FFF2-40B4-BE49-F238E27FC236}">
                <a16:creationId xmlns:a16="http://schemas.microsoft.com/office/drawing/2014/main" id="{7B6724CB-7815-449E-8ECA-013A97AC856C}"/>
              </a:ext>
            </a:extLst>
          </p:cNvPr>
          <p:cNvPicPr>
            <a:picLocks noGrp="1" noChangeAspect="1"/>
          </p:cNvPicPr>
          <p:nvPr>
            <p:ph type="pic" sz="quarter" idx="24"/>
          </p:nvPr>
        </p:nvPicPr>
        <p:blipFill>
          <a:blip r:embed="rId6">
            <a:extLst>
              <a:ext uri="{28A0092B-C50C-407E-A947-70E740481C1C}">
                <a14:useLocalDpi xmlns:a14="http://schemas.microsoft.com/office/drawing/2010/main" val="0"/>
              </a:ext>
            </a:extLst>
          </a:blip>
          <a:srcRect t="4751" b="4751"/>
          <a:stretch>
            <a:fillRect/>
          </a:stretch>
        </p:blipFill>
        <p:spPr/>
      </p:pic>
      <p:pic>
        <p:nvPicPr>
          <p:cNvPr id="24" name="Picture Placeholder 23">
            <a:extLst>
              <a:ext uri="{FF2B5EF4-FFF2-40B4-BE49-F238E27FC236}">
                <a16:creationId xmlns:a16="http://schemas.microsoft.com/office/drawing/2014/main" id="{97443E83-3C37-4BD7-B0FE-E79D77001F31}"/>
              </a:ext>
            </a:extLst>
          </p:cNvPr>
          <p:cNvPicPr>
            <a:picLocks noGrp="1" noChangeAspect="1"/>
          </p:cNvPicPr>
          <p:nvPr>
            <p:ph type="pic" sz="quarter" idx="22"/>
          </p:nvPr>
        </p:nvPicPr>
        <p:blipFill>
          <a:blip r:embed="rId7">
            <a:extLst>
              <a:ext uri="{28A0092B-C50C-407E-A947-70E740481C1C}">
                <a14:useLocalDpi xmlns:a14="http://schemas.microsoft.com/office/drawing/2010/main" val="0"/>
              </a:ext>
            </a:extLst>
          </a:blip>
          <a:srcRect t="4751" b="4751"/>
          <a:stretch>
            <a:fillRect/>
          </a:stretch>
        </p:blipFill>
        <p:spPr/>
      </p:pic>
      <p:sp>
        <p:nvSpPr>
          <p:cNvPr id="17" name="Rectangle: Rounded Corners 16">
            <a:extLst>
              <a:ext uri="{FF2B5EF4-FFF2-40B4-BE49-F238E27FC236}">
                <a16:creationId xmlns:a16="http://schemas.microsoft.com/office/drawing/2014/main" id="{3F04CC85-B81B-4714-BF4B-6600642C8B53}"/>
              </a:ext>
            </a:extLst>
          </p:cNvPr>
          <p:cNvSpPr/>
          <p:nvPr/>
        </p:nvSpPr>
        <p:spPr>
          <a:xfrm>
            <a:off x="4799856" y="116632"/>
            <a:ext cx="2592288"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5E309626-B57B-413C-B1D2-D5DD10E7021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83298" y="211849"/>
            <a:ext cx="1423325" cy="313621"/>
          </a:xfrm>
          <a:prstGeom prst="rect">
            <a:avLst/>
          </a:prstGeom>
        </p:spPr>
      </p:pic>
      <p:sp>
        <p:nvSpPr>
          <p:cNvPr id="21" name="TextBox 20">
            <a:extLst>
              <a:ext uri="{FF2B5EF4-FFF2-40B4-BE49-F238E27FC236}">
                <a16:creationId xmlns:a16="http://schemas.microsoft.com/office/drawing/2014/main" id="{0F574B73-A747-4464-B189-D277547BEE1D}"/>
              </a:ext>
            </a:extLst>
          </p:cNvPr>
          <p:cNvSpPr txBox="1"/>
          <p:nvPr/>
        </p:nvSpPr>
        <p:spPr>
          <a:xfrm>
            <a:off x="9455696" y="6564144"/>
            <a:ext cx="2736304" cy="261610"/>
          </a:xfrm>
          <a:prstGeom prst="rect">
            <a:avLst/>
          </a:prstGeom>
          <a:noFill/>
        </p:spPr>
        <p:txBody>
          <a:bodyPr wrap="square" rtlCol="0">
            <a:spAutoFit/>
          </a:bodyPr>
          <a:lstStyle/>
          <a:p>
            <a:r>
              <a:rPr lang="en-US" sz="1100" spc="600" dirty="0">
                <a:solidFill>
                  <a:schemeClr val="bg1"/>
                </a:solidFill>
              </a:rPr>
              <a:t>www.dconsulting.id</a:t>
            </a:r>
          </a:p>
        </p:txBody>
      </p:sp>
    </p:spTree>
    <p:extLst>
      <p:ext uri="{BB962C8B-B14F-4D97-AF65-F5344CB8AC3E}">
        <p14:creationId xmlns:p14="http://schemas.microsoft.com/office/powerpoint/2010/main" val="2765406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707A9-2BA2-49F9-BD40-BCA358D99944}"/>
              </a:ext>
            </a:extLst>
          </p:cNvPr>
          <p:cNvSpPr>
            <a:spLocks noGrp="1"/>
          </p:cNvSpPr>
          <p:nvPr>
            <p:ph type="title"/>
          </p:nvPr>
        </p:nvSpPr>
        <p:spPr>
          <a:xfrm>
            <a:off x="975496" y="776306"/>
            <a:ext cx="10238928" cy="1008112"/>
          </a:xfrm>
        </p:spPr>
        <p:txBody>
          <a:bodyPr>
            <a:normAutofit/>
          </a:bodyPr>
          <a:lstStyle/>
          <a:p>
            <a:r>
              <a:rPr lang="en-US" sz="4800" b="1" dirty="0">
                <a:solidFill>
                  <a:srgbClr val="191919"/>
                </a:solidFill>
                <a:latin typeface="Times New Roman" panose="02020603050405020304" pitchFamily="18" charset="0"/>
                <a:ea typeface="Libre Baskerville"/>
                <a:cs typeface="Times New Roman" panose="02020603050405020304" pitchFamily="18" charset="0"/>
                <a:sym typeface="Libre Baskerville"/>
              </a:rPr>
              <a:t>Instagram Live Event</a:t>
            </a:r>
            <a:endParaRPr lang="en-ID" sz="4800" dirty="0">
              <a:latin typeface="Times New Roman" panose="02020603050405020304" pitchFamily="18" charset="0"/>
              <a:cs typeface="Times New Roman" panose="02020603050405020304" pitchFamily="18" charset="0"/>
            </a:endParaRPr>
          </a:p>
        </p:txBody>
      </p:sp>
      <p:pic>
        <p:nvPicPr>
          <p:cNvPr id="3" name="Google Shape;232;g10215e85f3a_0_0">
            <a:extLst>
              <a:ext uri="{FF2B5EF4-FFF2-40B4-BE49-F238E27FC236}">
                <a16:creationId xmlns:a16="http://schemas.microsoft.com/office/drawing/2014/main" id="{2BFFB080-3AB0-4DB0-A103-8C9C7FE52F0D}"/>
              </a:ext>
            </a:extLst>
          </p:cNvPr>
          <p:cNvPicPr preferRelativeResize="0"/>
          <p:nvPr/>
        </p:nvPicPr>
        <p:blipFill>
          <a:blip r:embed="rId2">
            <a:alphaModFix/>
          </a:blip>
          <a:stretch>
            <a:fillRect/>
          </a:stretch>
        </p:blipFill>
        <p:spPr>
          <a:xfrm>
            <a:off x="3093494" y="2433788"/>
            <a:ext cx="2829517" cy="3532257"/>
          </a:xfrm>
          <a:prstGeom prst="rect">
            <a:avLst/>
          </a:prstGeom>
          <a:noFill/>
          <a:ln>
            <a:noFill/>
          </a:ln>
        </p:spPr>
      </p:pic>
      <p:pic>
        <p:nvPicPr>
          <p:cNvPr id="4" name="Google Shape;233;g10215e85f3a_0_0">
            <a:extLst>
              <a:ext uri="{FF2B5EF4-FFF2-40B4-BE49-F238E27FC236}">
                <a16:creationId xmlns:a16="http://schemas.microsoft.com/office/drawing/2014/main" id="{9B14AB39-40DA-431A-B730-FDCB470C4F27}"/>
              </a:ext>
            </a:extLst>
          </p:cNvPr>
          <p:cNvPicPr preferRelativeResize="0"/>
          <p:nvPr/>
        </p:nvPicPr>
        <p:blipFill>
          <a:blip r:embed="rId3">
            <a:alphaModFix/>
          </a:blip>
          <a:stretch>
            <a:fillRect/>
          </a:stretch>
        </p:blipFill>
        <p:spPr>
          <a:xfrm>
            <a:off x="206031" y="2822195"/>
            <a:ext cx="2858490" cy="2755443"/>
          </a:xfrm>
          <a:prstGeom prst="rect">
            <a:avLst/>
          </a:prstGeom>
          <a:noFill/>
          <a:ln>
            <a:noFill/>
          </a:ln>
        </p:spPr>
      </p:pic>
      <p:pic>
        <p:nvPicPr>
          <p:cNvPr id="5" name="Google Shape;234;g10215e85f3a_0_0">
            <a:extLst>
              <a:ext uri="{FF2B5EF4-FFF2-40B4-BE49-F238E27FC236}">
                <a16:creationId xmlns:a16="http://schemas.microsoft.com/office/drawing/2014/main" id="{8FEC3A43-54B0-4218-9DB3-80EA492C4B4E}"/>
              </a:ext>
            </a:extLst>
          </p:cNvPr>
          <p:cNvPicPr preferRelativeResize="0"/>
          <p:nvPr/>
        </p:nvPicPr>
        <p:blipFill>
          <a:blip r:embed="rId4">
            <a:alphaModFix/>
          </a:blip>
          <a:stretch>
            <a:fillRect/>
          </a:stretch>
        </p:blipFill>
        <p:spPr>
          <a:xfrm>
            <a:off x="5951984" y="2420888"/>
            <a:ext cx="2990184" cy="3558057"/>
          </a:xfrm>
          <a:prstGeom prst="rect">
            <a:avLst/>
          </a:prstGeom>
          <a:noFill/>
          <a:ln>
            <a:noFill/>
          </a:ln>
        </p:spPr>
      </p:pic>
      <p:pic>
        <p:nvPicPr>
          <p:cNvPr id="6" name="Google Shape;235;g10215e85f3a_0_0">
            <a:extLst>
              <a:ext uri="{FF2B5EF4-FFF2-40B4-BE49-F238E27FC236}">
                <a16:creationId xmlns:a16="http://schemas.microsoft.com/office/drawing/2014/main" id="{E86400A2-A9FD-491A-A650-6870C3B713C8}"/>
              </a:ext>
            </a:extLst>
          </p:cNvPr>
          <p:cNvPicPr preferRelativeResize="0"/>
          <p:nvPr/>
        </p:nvPicPr>
        <p:blipFill>
          <a:blip r:embed="rId5">
            <a:alphaModFix/>
          </a:blip>
          <a:stretch>
            <a:fillRect/>
          </a:stretch>
        </p:blipFill>
        <p:spPr>
          <a:xfrm>
            <a:off x="8971141" y="2420888"/>
            <a:ext cx="2851238" cy="3558057"/>
          </a:xfrm>
          <a:prstGeom prst="rect">
            <a:avLst/>
          </a:prstGeom>
          <a:noFill/>
          <a:ln>
            <a:noFill/>
          </a:ln>
        </p:spPr>
      </p:pic>
      <p:pic>
        <p:nvPicPr>
          <p:cNvPr id="8" name="Picture 7">
            <a:extLst>
              <a:ext uri="{FF2B5EF4-FFF2-40B4-BE49-F238E27FC236}">
                <a16:creationId xmlns:a16="http://schemas.microsoft.com/office/drawing/2014/main" id="{142FE8DB-DCB7-43D8-BA56-4179DFF4957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83297" y="306224"/>
            <a:ext cx="1423325" cy="313621"/>
          </a:xfrm>
          <a:prstGeom prst="rect">
            <a:avLst/>
          </a:prstGeom>
        </p:spPr>
      </p:pic>
      <p:sp>
        <p:nvSpPr>
          <p:cNvPr id="9" name="TextBox 8">
            <a:extLst>
              <a:ext uri="{FF2B5EF4-FFF2-40B4-BE49-F238E27FC236}">
                <a16:creationId xmlns:a16="http://schemas.microsoft.com/office/drawing/2014/main" id="{9D5DD81E-AEA7-4A8B-BE11-B3998E641BAF}"/>
              </a:ext>
            </a:extLst>
          </p:cNvPr>
          <p:cNvSpPr txBox="1"/>
          <p:nvPr/>
        </p:nvSpPr>
        <p:spPr>
          <a:xfrm>
            <a:off x="9455696" y="6453336"/>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2516104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F2CDF-83B4-4D59-8839-1FF512EDE2DF}"/>
              </a:ext>
            </a:extLst>
          </p:cNvPr>
          <p:cNvSpPr>
            <a:spLocks noGrp="1"/>
          </p:cNvSpPr>
          <p:nvPr>
            <p:ph type="title"/>
          </p:nvPr>
        </p:nvSpPr>
        <p:spPr>
          <a:xfrm>
            <a:off x="975496" y="687358"/>
            <a:ext cx="10238928" cy="653410"/>
          </a:xfrm>
        </p:spPr>
        <p:txBody>
          <a:bodyPr>
            <a:noAutofit/>
          </a:bodyPr>
          <a:lstStyle/>
          <a:p>
            <a:r>
              <a:rPr lang="en-US" b="1" dirty="0">
                <a:solidFill>
                  <a:srgbClr val="191919"/>
                </a:solidFill>
                <a:latin typeface="Libre Baskerville"/>
                <a:ea typeface="Libre Baskerville"/>
                <a:cs typeface="Libre Baskerville"/>
                <a:sym typeface="Libre Baskerville"/>
              </a:rPr>
              <a:t>Our Partners </a:t>
            </a:r>
            <a:r>
              <a:rPr lang="en-US" sz="2800" b="1" dirty="0">
                <a:solidFill>
                  <a:srgbClr val="191919"/>
                </a:solidFill>
                <a:latin typeface="Libre Baskerville"/>
                <a:ea typeface="Libre Baskerville"/>
                <a:cs typeface="Libre Baskerville"/>
                <a:sym typeface="Libre Baskerville"/>
              </a:rPr>
              <a:t>(</a:t>
            </a:r>
            <a:r>
              <a:rPr lang="en-US" sz="2800" b="1" dirty="0">
                <a:solidFill>
                  <a:schemeClr val="dk1"/>
                </a:solidFill>
                <a:latin typeface="Libre Baskerville"/>
                <a:ea typeface="Libre Baskerville"/>
                <a:cs typeface="Libre Baskerville"/>
                <a:sym typeface="Libre Baskerville"/>
              </a:rPr>
              <a:t>and more than 70 partners)</a:t>
            </a:r>
            <a:endParaRPr lang="en-ID" sz="2800" dirty="0"/>
          </a:p>
        </p:txBody>
      </p:sp>
      <p:grpSp>
        <p:nvGrpSpPr>
          <p:cNvPr id="3" name="Group 2">
            <a:extLst>
              <a:ext uri="{FF2B5EF4-FFF2-40B4-BE49-F238E27FC236}">
                <a16:creationId xmlns:a16="http://schemas.microsoft.com/office/drawing/2014/main" id="{836793C4-80CB-45CB-BF53-5B95A3793B20}"/>
              </a:ext>
            </a:extLst>
          </p:cNvPr>
          <p:cNvGrpSpPr/>
          <p:nvPr/>
        </p:nvGrpSpPr>
        <p:grpSpPr>
          <a:xfrm>
            <a:off x="733447" y="1452110"/>
            <a:ext cx="10725106" cy="5145242"/>
            <a:chOff x="-15875" y="1562924"/>
            <a:chExt cx="18336575" cy="8796752"/>
          </a:xfrm>
        </p:grpSpPr>
        <p:pic>
          <p:nvPicPr>
            <p:cNvPr id="4" name="Google Shape;243;g101cdf467c6_0_1827">
              <a:extLst>
                <a:ext uri="{FF2B5EF4-FFF2-40B4-BE49-F238E27FC236}">
                  <a16:creationId xmlns:a16="http://schemas.microsoft.com/office/drawing/2014/main" id="{3F411BB6-CC8F-48B2-B113-1D498074CF34}"/>
                </a:ext>
              </a:extLst>
            </p:cNvPr>
            <p:cNvPicPr preferRelativeResize="0"/>
            <p:nvPr/>
          </p:nvPicPr>
          <p:blipFill>
            <a:blip r:embed="rId2">
              <a:alphaModFix/>
            </a:blip>
            <a:stretch>
              <a:fillRect/>
            </a:stretch>
          </p:blipFill>
          <p:spPr>
            <a:xfrm>
              <a:off x="7160124" y="3937375"/>
              <a:ext cx="3665769" cy="1137025"/>
            </a:xfrm>
            <a:prstGeom prst="rect">
              <a:avLst/>
            </a:prstGeom>
            <a:noFill/>
            <a:ln>
              <a:noFill/>
            </a:ln>
          </p:spPr>
        </p:pic>
        <p:pic>
          <p:nvPicPr>
            <p:cNvPr id="5" name="Google Shape;244;g101cdf467c6_0_1827">
              <a:extLst>
                <a:ext uri="{FF2B5EF4-FFF2-40B4-BE49-F238E27FC236}">
                  <a16:creationId xmlns:a16="http://schemas.microsoft.com/office/drawing/2014/main" id="{A69B103B-4AB5-4FF0-AB77-0DA9AE377B25}"/>
                </a:ext>
              </a:extLst>
            </p:cNvPr>
            <p:cNvPicPr preferRelativeResize="0"/>
            <p:nvPr/>
          </p:nvPicPr>
          <p:blipFill rotWithShape="1">
            <a:blip r:embed="rId3">
              <a:alphaModFix/>
            </a:blip>
            <a:srcRect t="3460" b="-3460"/>
            <a:stretch/>
          </p:blipFill>
          <p:spPr>
            <a:xfrm>
              <a:off x="12511713" y="8149280"/>
              <a:ext cx="2308224" cy="2200274"/>
            </a:xfrm>
            <a:prstGeom prst="rect">
              <a:avLst/>
            </a:prstGeom>
            <a:noFill/>
            <a:ln>
              <a:noFill/>
            </a:ln>
          </p:spPr>
        </p:pic>
        <p:pic>
          <p:nvPicPr>
            <p:cNvPr id="6" name="Google Shape;245;g101cdf467c6_0_1827">
              <a:extLst>
                <a:ext uri="{FF2B5EF4-FFF2-40B4-BE49-F238E27FC236}">
                  <a16:creationId xmlns:a16="http://schemas.microsoft.com/office/drawing/2014/main" id="{8279243D-8E33-4D76-BF08-3526B8D2D1FA}"/>
                </a:ext>
              </a:extLst>
            </p:cNvPr>
            <p:cNvPicPr preferRelativeResize="0"/>
            <p:nvPr/>
          </p:nvPicPr>
          <p:blipFill rotWithShape="1">
            <a:blip r:embed="rId4">
              <a:alphaModFix/>
            </a:blip>
            <a:srcRect l="9383" t="6044" r="7793" b="59034"/>
            <a:stretch/>
          </p:blipFill>
          <p:spPr>
            <a:xfrm>
              <a:off x="14866175" y="4692275"/>
              <a:ext cx="3454525" cy="1501775"/>
            </a:xfrm>
            <a:prstGeom prst="rect">
              <a:avLst/>
            </a:prstGeom>
            <a:noFill/>
            <a:ln>
              <a:noFill/>
            </a:ln>
          </p:spPr>
        </p:pic>
        <p:pic>
          <p:nvPicPr>
            <p:cNvPr id="7" name="Google Shape;246;g101cdf467c6_0_1827">
              <a:extLst>
                <a:ext uri="{FF2B5EF4-FFF2-40B4-BE49-F238E27FC236}">
                  <a16:creationId xmlns:a16="http://schemas.microsoft.com/office/drawing/2014/main" id="{F1CAB0CD-2419-4B05-B91F-BB20E7A8E151}"/>
                </a:ext>
              </a:extLst>
            </p:cNvPr>
            <p:cNvPicPr preferRelativeResize="0"/>
            <p:nvPr/>
          </p:nvPicPr>
          <p:blipFill rotWithShape="1">
            <a:blip r:embed="rId5">
              <a:alphaModFix/>
            </a:blip>
            <a:srcRect l="6810" t="23097" r="7952" b="26744"/>
            <a:stretch/>
          </p:blipFill>
          <p:spPr>
            <a:xfrm>
              <a:off x="14308350" y="7709725"/>
              <a:ext cx="3945850" cy="1377950"/>
            </a:xfrm>
            <a:prstGeom prst="rect">
              <a:avLst/>
            </a:prstGeom>
            <a:noFill/>
            <a:ln>
              <a:noFill/>
            </a:ln>
          </p:spPr>
        </p:pic>
        <p:pic>
          <p:nvPicPr>
            <p:cNvPr id="8" name="Google Shape;247;g101cdf467c6_0_1827">
              <a:extLst>
                <a:ext uri="{FF2B5EF4-FFF2-40B4-BE49-F238E27FC236}">
                  <a16:creationId xmlns:a16="http://schemas.microsoft.com/office/drawing/2014/main" id="{3D3F10C6-7919-4B77-A273-106F9A5B3C8B}"/>
                </a:ext>
              </a:extLst>
            </p:cNvPr>
            <p:cNvPicPr preferRelativeResize="0"/>
            <p:nvPr/>
          </p:nvPicPr>
          <p:blipFill rotWithShape="1">
            <a:blip r:embed="rId6">
              <a:alphaModFix/>
            </a:blip>
            <a:srcRect l="9754" t="41897" r="10226" b="29776"/>
            <a:stretch/>
          </p:blipFill>
          <p:spPr>
            <a:xfrm>
              <a:off x="10059100" y="4935250"/>
              <a:ext cx="4730507" cy="1190625"/>
            </a:xfrm>
            <a:prstGeom prst="rect">
              <a:avLst/>
            </a:prstGeom>
            <a:noFill/>
            <a:ln>
              <a:noFill/>
            </a:ln>
          </p:spPr>
        </p:pic>
        <p:pic>
          <p:nvPicPr>
            <p:cNvPr id="9" name="Google Shape;248;g101cdf467c6_0_1827">
              <a:extLst>
                <a:ext uri="{FF2B5EF4-FFF2-40B4-BE49-F238E27FC236}">
                  <a16:creationId xmlns:a16="http://schemas.microsoft.com/office/drawing/2014/main" id="{08D39B34-615E-4965-8F4D-3DE329384D7A}"/>
                </a:ext>
              </a:extLst>
            </p:cNvPr>
            <p:cNvPicPr preferRelativeResize="0"/>
            <p:nvPr/>
          </p:nvPicPr>
          <p:blipFill rotWithShape="1">
            <a:blip r:embed="rId7">
              <a:alphaModFix/>
            </a:blip>
            <a:srcRect l="4246" t="19203" r="5215" b="20559"/>
            <a:stretch/>
          </p:blipFill>
          <p:spPr>
            <a:xfrm>
              <a:off x="3569975" y="4731250"/>
              <a:ext cx="3025151" cy="2123818"/>
            </a:xfrm>
            <a:prstGeom prst="rect">
              <a:avLst/>
            </a:prstGeom>
            <a:noFill/>
            <a:ln>
              <a:noFill/>
            </a:ln>
          </p:spPr>
        </p:pic>
        <p:pic>
          <p:nvPicPr>
            <p:cNvPr id="10" name="Google Shape;249;g101cdf467c6_0_1827">
              <a:extLst>
                <a:ext uri="{FF2B5EF4-FFF2-40B4-BE49-F238E27FC236}">
                  <a16:creationId xmlns:a16="http://schemas.microsoft.com/office/drawing/2014/main" id="{737B6A5D-D2B1-4CAF-89C4-C531A04EB273}"/>
                </a:ext>
              </a:extLst>
            </p:cNvPr>
            <p:cNvPicPr preferRelativeResize="0"/>
            <p:nvPr/>
          </p:nvPicPr>
          <p:blipFill>
            <a:blip r:embed="rId8">
              <a:alphaModFix/>
            </a:blip>
            <a:stretch>
              <a:fillRect/>
            </a:stretch>
          </p:blipFill>
          <p:spPr>
            <a:xfrm>
              <a:off x="14333550" y="6141675"/>
              <a:ext cx="3940674" cy="1622775"/>
            </a:xfrm>
            <a:prstGeom prst="rect">
              <a:avLst/>
            </a:prstGeom>
            <a:noFill/>
            <a:ln>
              <a:noFill/>
            </a:ln>
          </p:spPr>
        </p:pic>
        <p:pic>
          <p:nvPicPr>
            <p:cNvPr id="11" name="Google Shape;251;g101cdf467c6_0_1827">
              <a:extLst>
                <a:ext uri="{FF2B5EF4-FFF2-40B4-BE49-F238E27FC236}">
                  <a16:creationId xmlns:a16="http://schemas.microsoft.com/office/drawing/2014/main" id="{3719B4FA-0B04-4BBB-89CC-4EAA42FCF8B0}"/>
                </a:ext>
              </a:extLst>
            </p:cNvPr>
            <p:cNvPicPr preferRelativeResize="0"/>
            <p:nvPr/>
          </p:nvPicPr>
          <p:blipFill rotWithShape="1">
            <a:blip r:embed="rId9">
              <a:alphaModFix/>
            </a:blip>
            <a:srcRect/>
            <a:stretch/>
          </p:blipFill>
          <p:spPr>
            <a:xfrm>
              <a:off x="12719600" y="1871769"/>
              <a:ext cx="3025175" cy="1479271"/>
            </a:xfrm>
            <a:prstGeom prst="rect">
              <a:avLst/>
            </a:prstGeom>
            <a:noFill/>
            <a:ln>
              <a:noFill/>
            </a:ln>
          </p:spPr>
        </p:pic>
        <p:pic>
          <p:nvPicPr>
            <p:cNvPr id="12" name="Google Shape;252;g101cdf467c6_0_1827">
              <a:extLst>
                <a:ext uri="{FF2B5EF4-FFF2-40B4-BE49-F238E27FC236}">
                  <a16:creationId xmlns:a16="http://schemas.microsoft.com/office/drawing/2014/main" id="{62DF6DD5-6130-445D-AFEE-A9DE14127B1E}"/>
                </a:ext>
              </a:extLst>
            </p:cNvPr>
            <p:cNvPicPr preferRelativeResize="0"/>
            <p:nvPr/>
          </p:nvPicPr>
          <p:blipFill rotWithShape="1">
            <a:blip r:embed="rId10">
              <a:alphaModFix/>
            </a:blip>
            <a:srcRect/>
            <a:stretch/>
          </p:blipFill>
          <p:spPr>
            <a:xfrm>
              <a:off x="-15875" y="2322050"/>
              <a:ext cx="3714750" cy="2343681"/>
            </a:xfrm>
            <a:prstGeom prst="rect">
              <a:avLst/>
            </a:prstGeom>
            <a:noFill/>
            <a:ln>
              <a:noFill/>
            </a:ln>
          </p:spPr>
        </p:pic>
        <p:pic>
          <p:nvPicPr>
            <p:cNvPr id="13" name="Google Shape;253;g101cdf467c6_0_1827">
              <a:extLst>
                <a:ext uri="{FF2B5EF4-FFF2-40B4-BE49-F238E27FC236}">
                  <a16:creationId xmlns:a16="http://schemas.microsoft.com/office/drawing/2014/main" id="{110317F6-7652-4864-8585-E25A53D44BCF}"/>
                </a:ext>
              </a:extLst>
            </p:cNvPr>
            <p:cNvPicPr preferRelativeResize="0"/>
            <p:nvPr/>
          </p:nvPicPr>
          <p:blipFill rotWithShape="1">
            <a:blip r:embed="rId11">
              <a:alphaModFix/>
            </a:blip>
            <a:srcRect b="8508"/>
            <a:stretch/>
          </p:blipFill>
          <p:spPr>
            <a:xfrm>
              <a:off x="25400" y="1562924"/>
              <a:ext cx="3371850" cy="1257825"/>
            </a:xfrm>
            <a:prstGeom prst="rect">
              <a:avLst/>
            </a:prstGeom>
            <a:noFill/>
            <a:ln>
              <a:noFill/>
            </a:ln>
          </p:spPr>
        </p:pic>
        <p:pic>
          <p:nvPicPr>
            <p:cNvPr id="14" name="Google Shape;254;g101cdf467c6_0_1827">
              <a:extLst>
                <a:ext uri="{FF2B5EF4-FFF2-40B4-BE49-F238E27FC236}">
                  <a16:creationId xmlns:a16="http://schemas.microsoft.com/office/drawing/2014/main" id="{5E603C48-6294-494D-A1A6-C99422DCF4C5}"/>
                </a:ext>
              </a:extLst>
            </p:cNvPr>
            <p:cNvPicPr preferRelativeResize="0"/>
            <p:nvPr/>
          </p:nvPicPr>
          <p:blipFill rotWithShape="1">
            <a:blip r:embed="rId12">
              <a:alphaModFix/>
            </a:blip>
            <a:srcRect/>
            <a:stretch/>
          </p:blipFill>
          <p:spPr>
            <a:xfrm>
              <a:off x="2671425" y="4051800"/>
              <a:ext cx="4170100" cy="755650"/>
            </a:xfrm>
            <a:prstGeom prst="rect">
              <a:avLst/>
            </a:prstGeom>
            <a:noFill/>
            <a:ln>
              <a:noFill/>
            </a:ln>
          </p:spPr>
        </p:pic>
        <p:pic>
          <p:nvPicPr>
            <p:cNvPr id="15" name="Google Shape;255;g101cdf467c6_0_1827">
              <a:extLst>
                <a:ext uri="{FF2B5EF4-FFF2-40B4-BE49-F238E27FC236}">
                  <a16:creationId xmlns:a16="http://schemas.microsoft.com/office/drawing/2014/main" id="{72A2DA4A-970A-4ECB-B95F-4A54B25AF201}"/>
                </a:ext>
              </a:extLst>
            </p:cNvPr>
            <p:cNvPicPr preferRelativeResize="0"/>
            <p:nvPr/>
          </p:nvPicPr>
          <p:blipFill rotWithShape="1">
            <a:blip r:embed="rId13">
              <a:alphaModFix/>
            </a:blip>
            <a:srcRect/>
            <a:stretch/>
          </p:blipFill>
          <p:spPr>
            <a:xfrm>
              <a:off x="137975" y="8788549"/>
              <a:ext cx="5067301" cy="1377950"/>
            </a:xfrm>
            <a:prstGeom prst="rect">
              <a:avLst/>
            </a:prstGeom>
            <a:noFill/>
            <a:ln>
              <a:noFill/>
            </a:ln>
          </p:spPr>
        </p:pic>
        <p:pic>
          <p:nvPicPr>
            <p:cNvPr id="16" name="Google Shape;256;g101cdf467c6_0_1827">
              <a:extLst>
                <a:ext uri="{FF2B5EF4-FFF2-40B4-BE49-F238E27FC236}">
                  <a16:creationId xmlns:a16="http://schemas.microsoft.com/office/drawing/2014/main" id="{4F21DA90-ECF2-4AFC-A884-01CB934C8D74}"/>
                </a:ext>
              </a:extLst>
            </p:cNvPr>
            <p:cNvPicPr preferRelativeResize="0"/>
            <p:nvPr/>
          </p:nvPicPr>
          <p:blipFill rotWithShape="1">
            <a:blip r:embed="rId14">
              <a:alphaModFix/>
            </a:blip>
            <a:srcRect l="14059" t="21944" r="15990" b="20381"/>
            <a:stretch/>
          </p:blipFill>
          <p:spPr>
            <a:xfrm>
              <a:off x="10801750" y="3609900"/>
              <a:ext cx="3714750" cy="1377950"/>
            </a:xfrm>
            <a:prstGeom prst="rect">
              <a:avLst/>
            </a:prstGeom>
            <a:noFill/>
            <a:ln>
              <a:noFill/>
            </a:ln>
          </p:spPr>
        </p:pic>
        <p:pic>
          <p:nvPicPr>
            <p:cNvPr id="17" name="Google Shape;257;g101cdf467c6_0_1827">
              <a:extLst>
                <a:ext uri="{FF2B5EF4-FFF2-40B4-BE49-F238E27FC236}">
                  <a16:creationId xmlns:a16="http://schemas.microsoft.com/office/drawing/2014/main" id="{659DC33B-531A-4E07-9B33-A297925EAF36}"/>
                </a:ext>
              </a:extLst>
            </p:cNvPr>
            <p:cNvPicPr preferRelativeResize="0"/>
            <p:nvPr/>
          </p:nvPicPr>
          <p:blipFill rotWithShape="1">
            <a:blip r:embed="rId15">
              <a:alphaModFix/>
            </a:blip>
            <a:srcRect/>
            <a:stretch/>
          </p:blipFill>
          <p:spPr>
            <a:xfrm>
              <a:off x="2756824" y="8255142"/>
              <a:ext cx="2927349" cy="1470024"/>
            </a:xfrm>
            <a:prstGeom prst="rect">
              <a:avLst/>
            </a:prstGeom>
            <a:noFill/>
            <a:ln>
              <a:noFill/>
            </a:ln>
          </p:spPr>
        </p:pic>
        <p:pic>
          <p:nvPicPr>
            <p:cNvPr id="18" name="Google Shape;258;g101cdf467c6_0_1827">
              <a:extLst>
                <a:ext uri="{FF2B5EF4-FFF2-40B4-BE49-F238E27FC236}">
                  <a16:creationId xmlns:a16="http://schemas.microsoft.com/office/drawing/2014/main" id="{2C783B0C-0B6B-40FF-BE88-6F736BD3D8FC}"/>
                </a:ext>
              </a:extLst>
            </p:cNvPr>
            <p:cNvPicPr preferRelativeResize="0"/>
            <p:nvPr/>
          </p:nvPicPr>
          <p:blipFill rotWithShape="1">
            <a:blip r:embed="rId16">
              <a:alphaModFix/>
            </a:blip>
            <a:srcRect/>
            <a:stretch/>
          </p:blipFill>
          <p:spPr>
            <a:xfrm>
              <a:off x="9764350" y="8519851"/>
              <a:ext cx="2824225" cy="1731595"/>
            </a:xfrm>
            <a:prstGeom prst="rect">
              <a:avLst/>
            </a:prstGeom>
            <a:noFill/>
            <a:ln>
              <a:noFill/>
            </a:ln>
          </p:spPr>
        </p:pic>
        <p:pic>
          <p:nvPicPr>
            <p:cNvPr id="19" name="Google Shape;259;g101cdf467c6_0_1827">
              <a:extLst>
                <a:ext uri="{FF2B5EF4-FFF2-40B4-BE49-F238E27FC236}">
                  <a16:creationId xmlns:a16="http://schemas.microsoft.com/office/drawing/2014/main" id="{4988AAE3-81B9-47B4-BED2-AFA180FE2013}"/>
                </a:ext>
              </a:extLst>
            </p:cNvPr>
            <p:cNvPicPr preferRelativeResize="0"/>
            <p:nvPr/>
          </p:nvPicPr>
          <p:blipFill rotWithShape="1">
            <a:blip r:embed="rId17">
              <a:alphaModFix/>
            </a:blip>
            <a:srcRect/>
            <a:stretch/>
          </p:blipFill>
          <p:spPr>
            <a:xfrm>
              <a:off x="2655100" y="6868325"/>
              <a:ext cx="3130800" cy="1190625"/>
            </a:xfrm>
            <a:prstGeom prst="rect">
              <a:avLst/>
            </a:prstGeom>
            <a:noFill/>
            <a:ln>
              <a:noFill/>
            </a:ln>
          </p:spPr>
        </p:pic>
        <p:pic>
          <p:nvPicPr>
            <p:cNvPr id="20" name="Google Shape;260;g101cdf467c6_0_1827">
              <a:extLst>
                <a:ext uri="{FF2B5EF4-FFF2-40B4-BE49-F238E27FC236}">
                  <a16:creationId xmlns:a16="http://schemas.microsoft.com/office/drawing/2014/main" id="{800F527F-8631-4B6A-973F-3B8F29C9C6AB}"/>
                </a:ext>
              </a:extLst>
            </p:cNvPr>
            <p:cNvPicPr preferRelativeResize="0"/>
            <p:nvPr/>
          </p:nvPicPr>
          <p:blipFill rotWithShape="1">
            <a:blip r:embed="rId18">
              <a:alphaModFix/>
            </a:blip>
            <a:srcRect/>
            <a:stretch/>
          </p:blipFill>
          <p:spPr>
            <a:xfrm>
              <a:off x="14536113" y="3506406"/>
              <a:ext cx="3708400" cy="1162050"/>
            </a:xfrm>
            <a:prstGeom prst="rect">
              <a:avLst/>
            </a:prstGeom>
            <a:noFill/>
            <a:ln>
              <a:noFill/>
            </a:ln>
          </p:spPr>
        </p:pic>
        <p:pic>
          <p:nvPicPr>
            <p:cNvPr id="21" name="Google Shape;261;g101cdf467c6_0_1827">
              <a:extLst>
                <a:ext uri="{FF2B5EF4-FFF2-40B4-BE49-F238E27FC236}">
                  <a16:creationId xmlns:a16="http://schemas.microsoft.com/office/drawing/2014/main" id="{DEC41661-C153-4234-8ADD-F524C8001BB4}"/>
                </a:ext>
              </a:extLst>
            </p:cNvPr>
            <p:cNvPicPr preferRelativeResize="0"/>
            <p:nvPr/>
          </p:nvPicPr>
          <p:blipFill rotWithShape="1">
            <a:blip r:embed="rId19">
              <a:alphaModFix/>
            </a:blip>
            <a:srcRect/>
            <a:stretch/>
          </p:blipFill>
          <p:spPr>
            <a:xfrm>
              <a:off x="10279225" y="1719375"/>
              <a:ext cx="2420555" cy="1839850"/>
            </a:xfrm>
            <a:prstGeom prst="rect">
              <a:avLst/>
            </a:prstGeom>
            <a:noFill/>
            <a:ln>
              <a:noFill/>
            </a:ln>
          </p:spPr>
        </p:pic>
        <p:pic>
          <p:nvPicPr>
            <p:cNvPr id="22" name="Google Shape;262;g101cdf467c6_0_1827">
              <a:extLst>
                <a:ext uri="{FF2B5EF4-FFF2-40B4-BE49-F238E27FC236}">
                  <a16:creationId xmlns:a16="http://schemas.microsoft.com/office/drawing/2014/main" id="{6D566D96-4D48-46FF-B207-A006F1413079}"/>
                </a:ext>
              </a:extLst>
            </p:cNvPr>
            <p:cNvPicPr preferRelativeResize="0"/>
            <p:nvPr/>
          </p:nvPicPr>
          <p:blipFill rotWithShape="1">
            <a:blip r:embed="rId20">
              <a:alphaModFix/>
            </a:blip>
            <a:srcRect t="-5410" b="5410"/>
            <a:stretch/>
          </p:blipFill>
          <p:spPr>
            <a:xfrm>
              <a:off x="0" y="4744888"/>
              <a:ext cx="3300960" cy="1470025"/>
            </a:xfrm>
            <a:prstGeom prst="rect">
              <a:avLst/>
            </a:prstGeom>
            <a:noFill/>
            <a:ln>
              <a:noFill/>
            </a:ln>
          </p:spPr>
        </p:pic>
        <p:pic>
          <p:nvPicPr>
            <p:cNvPr id="23" name="Google Shape;263;g101cdf467c6_0_1827">
              <a:extLst>
                <a:ext uri="{FF2B5EF4-FFF2-40B4-BE49-F238E27FC236}">
                  <a16:creationId xmlns:a16="http://schemas.microsoft.com/office/drawing/2014/main" id="{0BE457E2-AECA-4842-8B7C-6DEDDFB6491B}"/>
                </a:ext>
              </a:extLst>
            </p:cNvPr>
            <p:cNvPicPr preferRelativeResize="0"/>
            <p:nvPr/>
          </p:nvPicPr>
          <p:blipFill rotWithShape="1">
            <a:blip r:embed="rId21">
              <a:alphaModFix/>
            </a:blip>
            <a:srcRect l="2850" t="-5070" r="-2850" b="5069"/>
            <a:stretch/>
          </p:blipFill>
          <p:spPr>
            <a:xfrm>
              <a:off x="7438438" y="2423653"/>
              <a:ext cx="2673349" cy="1501774"/>
            </a:xfrm>
            <a:prstGeom prst="rect">
              <a:avLst/>
            </a:prstGeom>
            <a:noFill/>
            <a:ln>
              <a:noFill/>
            </a:ln>
          </p:spPr>
        </p:pic>
        <p:pic>
          <p:nvPicPr>
            <p:cNvPr id="24" name="Google Shape;264;g101cdf467c6_0_1827">
              <a:extLst>
                <a:ext uri="{FF2B5EF4-FFF2-40B4-BE49-F238E27FC236}">
                  <a16:creationId xmlns:a16="http://schemas.microsoft.com/office/drawing/2014/main" id="{D5243550-5264-4F1E-9A13-74BDD0340E47}"/>
                </a:ext>
              </a:extLst>
            </p:cNvPr>
            <p:cNvPicPr preferRelativeResize="0"/>
            <p:nvPr/>
          </p:nvPicPr>
          <p:blipFill rotWithShape="1">
            <a:blip r:embed="rId22">
              <a:alphaModFix/>
            </a:blip>
            <a:srcRect/>
            <a:stretch/>
          </p:blipFill>
          <p:spPr>
            <a:xfrm>
              <a:off x="279425" y="6436525"/>
              <a:ext cx="2308200" cy="2201153"/>
            </a:xfrm>
            <a:prstGeom prst="rect">
              <a:avLst/>
            </a:prstGeom>
            <a:noFill/>
            <a:ln>
              <a:noFill/>
            </a:ln>
          </p:spPr>
        </p:pic>
        <p:pic>
          <p:nvPicPr>
            <p:cNvPr id="25" name="Google Shape;265;g101cdf467c6_0_1827">
              <a:extLst>
                <a:ext uri="{FF2B5EF4-FFF2-40B4-BE49-F238E27FC236}">
                  <a16:creationId xmlns:a16="http://schemas.microsoft.com/office/drawing/2014/main" id="{165CCE1D-E185-40C8-8F11-B9D81848AE62}"/>
                </a:ext>
              </a:extLst>
            </p:cNvPr>
            <p:cNvPicPr preferRelativeResize="0"/>
            <p:nvPr/>
          </p:nvPicPr>
          <p:blipFill>
            <a:blip r:embed="rId23">
              <a:alphaModFix/>
            </a:blip>
            <a:stretch>
              <a:fillRect/>
            </a:stretch>
          </p:blipFill>
          <p:spPr>
            <a:xfrm>
              <a:off x="3785470" y="2469940"/>
              <a:ext cx="3165500" cy="1864854"/>
            </a:xfrm>
            <a:prstGeom prst="rect">
              <a:avLst/>
            </a:prstGeom>
            <a:noFill/>
            <a:ln>
              <a:noFill/>
            </a:ln>
          </p:spPr>
        </p:pic>
        <p:pic>
          <p:nvPicPr>
            <p:cNvPr id="26" name="Google Shape;268;g101cdf467c6_0_1827">
              <a:extLst>
                <a:ext uri="{FF2B5EF4-FFF2-40B4-BE49-F238E27FC236}">
                  <a16:creationId xmlns:a16="http://schemas.microsoft.com/office/drawing/2014/main" id="{FF78B5D4-02B3-4D5E-BE99-B6D3A89CB6CD}"/>
                </a:ext>
              </a:extLst>
            </p:cNvPr>
            <p:cNvPicPr preferRelativeResize="0"/>
            <p:nvPr/>
          </p:nvPicPr>
          <p:blipFill>
            <a:blip r:embed="rId24">
              <a:alphaModFix/>
            </a:blip>
            <a:stretch>
              <a:fillRect/>
            </a:stretch>
          </p:blipFill>
          <p:spPr>
            <a:xfrm>
              <a:off x="14821312" y="9110062"/>
              <a:ext cx="3371850" cy="1137014"/>
            </a:xfrm>
            <a:prstGeom prst="rect">
              <a:avLst/>
            </a:prstGeom>
            <a:noFill/>
            <a:ln>
              <a:noFill/>
            </a:ln>
          </p:spPr>
        </p:pic>
        <p:pic>
          <p:nvPicPr>
            <p:cNvPr id="27" name="Google Shape;269;g101cdf467c6_0_1827">
              <a:extLst>
                <a:ext uri="{FF2B5EF4-FFF2-40B4-BE49-F238E27FC236}">
                  <a16:creationId xmlns:a16="http://schemas.microsoft.com/office/drawing/2014/main" id="{FC24BEDD-0426-46B8-BF0B-00F4C44176F3}"/>
                </a:ext>
              </a:extLst>
            </p:cNvPr>
            <p:cNvPicPr preferRelativeResize="0"/>
            <p:nvPr/>
          </p:nvPicPr>
          <p:blipFill>
            <a:blip r:embed="rId25">
              <a:alphaModFix/>
            </a:blip>
            <a:stretch>
              <a:fillRect/>
            </a:stretch>
          </p:blipFill>
          <p:spPr>
            <a:xfrm>
              <a:off x="7120300" y="5164875"/>
              <a:ext cx="2824233" cy="1257824"/>
            </a:xfrm>
            <a:prstGeom prst="rect">
              <a:avLst/>
            </a:prstGeom>
            <a:noFill/>
            <a:ln>
              <a:noFill/>
            </a:ln>
          </p:spPr>
        </p:pic>
        <p:pic>
          <p:nvPicPr>
            <p:cNvPr id="28" name="Google Shape;270;g101cdf467c6_0_1827">
              <a:extLst>
                <a:ext uri="{FF2B5EF4-FFF2-40B4-BE49-F238E27FC236}">
                  <a16:creationId xmlns:a16="http://schemas.microsoft.com/office/drawing/2014/main" id="{103D68F6-17BD-493A-BBD6-E2863AD5C503}"/>
                </a:ext>
              </a:extLst>
            </p:cNvPr>
            <p:cNvPicPr preferRelativeResize="0"/>
            <p:nvPr/>
          </p:nvPicPr>
          <p:blipFill rotWithShape="1">
            <a:blip r:embed="rId26">
              <a:alphaModFix/>
            </a:blip>
            <a:srcRect r="5347"/>
            <a:stretch/>
          </p:blipFill>
          <p:spPr>
            <a:xfrm>
              <a:off x="3266675" y="1643175"/>
              <a:ext cx="3851249" cy="989725"/>
            </a:xfrm>
            <a:prstGeom prst="rect">
              <a:avLst/>
            </a:prstGeom>
            <a:noFill/>
            <a:ln>
              <a:noFill/>
            </a:ln>
          </p:spPr>
        </p:pic>
        <p:pic>
          <p:nvPicPr>
            <p:cNvPr id="29" name="Google Shape;271;g101cdf467c6_0_1827">
              <a:extLst>
                <a:ext uri="{FF2B5EF4-FFF2-40B4-BE49-F238E27FC236}">
                  <a16:creationId xmlns:a16="http://schemas.microsoft.com/office/drawing/2014/main" id="{1D2469EC-1FF3-4788-A882-B94B53FC0AA7}"/>
                </a:ext>
              </a:extLst>
            </p:cNvPr>
            <p:cNvPicPr preferRelativeResize="0"/>
            <p:nvPr/>
          </p:nvPicPr>
          <p:blipFill rotWithShape="1">
            <a:blip r:embed="rId27">
              <a:alphaModFix/>
            </a:blip>
            <a:srcRect l="33396" t="42247" r="33861" b="42055"/>
            <a:stretch/>
          </p:blipFill>
          <p:spPr>
            <a:xfrm>
              <a:off x="7338726" y="1798588"/>
              <a:ext cx="3025175" cy="831301"/>
            </a:xfrm>
            <a:prstGeom prst="rect">
              <a:avLst/>
            </a:prstGeom>
            <a:noFill/>
            <a:ln>
              <a:noFill/>
            </a:ln>
          </p:spPr>
        </p:pic>
        <p:pic>
          <p:nvPicPr>
            <p:cNvPr id="30" name="Google Shape;272;g101cdf467c6_0_1827">
              <a:extLst>
                <a:ext uri="{FF2B5EF4-FFF2-40B4-BE49-F238E27FC236}">
                  <a16:creationId xmlns:a16="http://schemas.microsoft.com/office/drawing/2014/main" id="{7F9D9341-C396-4CDE-BD98-D621E1F735FB}"/>
                </a:ext>
              </a:extLst>
            </p:cNvPr>
            <p:cNvPicPr preferRelativeResize="0"/>
            <p:nvPr/>
          </p:nvPicPr>
          <p:blipFill rotWithShape="1">
            <a:blip r:embed="rId28">
              <a:alphaModFix/>
            </a:blip>
            <a:srcRect l="367" r="367"/>
            <a:stretch/>
          </p:blipFill>
          <p:spPr>
            <a:xfrm>
              <a:off x="15955325" y="1605150"/>
              <a:ext cx="2308200" cy="1919575"/>
            </a:xfrm>
            <a:prstGeom prst="rect">
              <a:avLst/>
            </a:prstGeom>
            <a:noFill/>
            <a:ln>
              <a:noFill/>
            </a:ln>
          </p:spPr>
        </p:pic>
        <p:pic>
          <p:nvPicPr>
            <p:cNvPr id="31" name="Google Shape;273;g101cdf467c6_0_1827">
              <a:extLst>
                <a:ext uri="{FF2B5EF4-FFF2-40B4-BE49-F238E27FC236}">
                  <a16:creationId xmlns:a16="http://schemas.microsoft.com/office/drawing/2014/main" id="{4D7FDA35-1272-47C4-BF2D-CE01016CA84B}"/>
                </a:ext>
              </a:extLst>
            </p:cNvPr>
            <p:cNvPicPr preferRelativeResize="0"/>
            <p:nvPr/>
          </p:nvPicPr>
          <p:blipFill rotWithShape="1">
            <a:blip r:embed="rId29">
              <a:alphaModFix/>
            </a:blip>
            <a:srcRect b="36053"/>
            <a:stretch/>
          </p:blipFill>
          <p:spPr>
            <a:xfrm>
              <a:off x="10741124" y="6248075"/>
              <a:ext cx="3025173" cy="945786"/>
            </a:xfrm>
            <a:prstGeom prst="rect">
              <a:avLst/>
            </a:prstGeom>
            <a:noFill/>
            <a:ln>
              <a:noFill/>
            </a:ln>
          </p:spPr>
        </p:pic>
        <p:pic>
          <p:nvPicPr>
            <p:cNvPr id="32" name="Google Shape;274;g101cdf467c6_0_1827">
              <a:extLst>
                <a:ext uri="{FF2B5EF4-FFF2-40B4-BE49-F238E27FC236}">
                  <a16:creationId xmlns:a16="http://schemas.microsoft.com/office/drawing/2014/main" id="{71786951-3240-4EA0-9391-D259DFBB14D8}"/>
                </a:ext>
              </a:extLst>
            </p:cNvPr>
            <p:cNvPicPr preferRelativeResize="0"/>
            <p:nvPr/>
          </p:nvPicPr>
          <p:blipFill>
            <a:blip r:embed="rId30">
              <a:alphaModFix/>
            </a:blip>
            <a:stretch>
              <a:fillRect/>
            </a:stretch>
          </p:blipFill>
          <p:spPr>
            <a:xfrm>
              <a:off x="5680725" y="8222600"/>
              <a:ext cx="2123825" cy="2123825"/>
            </a:xfrm>
            <a:prstGeom prst="rect">
              <a:avLst/>
            </a:prstGeom>
            <a:noFill/>
            <a:ln>
              <a:noFill/>
            </a:ln>
          </p:spPr>
        </p:pic>
        <p:pic>
          <p:nvPicPr>
            <p:cNvPr id="33" name="Google Shape;275;g101cdf467c6_0_1827">
              <a:extLst>
                <a:ext uri="{FF2B5EF4-FFF2-40B4-BE49-F238E27FC236}">
                  <a16:creationId xmlns:a16="http://schemas.microsoft.com/office/drawing/2014/main" id="{B73BBC5E-D092-4E39-8D85-E53C371B65DE}"/>
                </a:ext>
              </a:extLst>
            </p:cNvPr>
            <p:cNvPicPr preferRelativeResize="0"/>
            <p:nvPr/>
          </p:nvPicPr>
          <p:blipFill>
            <a:blip r:embed="rId31">
              <a:alphaModFix/>
            </a:blip>
            <a:stretch>
              <a:fillRect/>
            </a:stretch>
          </p:blipFill>
          <p:spPr>
            <a:xfrm>
              <a:off x="7745750" y="8341101"/>
              <a:ext cx="2018601" cy="2018575"/>
            </a:xfrm>
            <a:prstGeom prst="rect">
              <a:avLst/>
            </a:prstGeom>
            <a:noFill/>
            <a:ln>
              <a:noFill/>
            </a:ln>
          </p:spPr>
        </p:pic>
        <p:pic>
          <p:nvPicPr>
            <p:cNvPr id="34" name="Google Shape;276;g101cdf467c6_0_1827">
              <a:extLst>
                <a:ext uri="{FF2B5EF4-FFF2-40B4-BE49-F238E27FC236}">
                  <a16:creationId xmlns:a16="http://schemas.microsoft.com/office/drawing/2014/main" id="{6776A220-14EE-4B10-AF94-CF259D26B0BF}"/>
                </a:ext>
              </a:extLst>
            </p:cNvPr>
            <p:cNvPicPr preferRelativeResize="0"/>
            <p:nvPr/>
          </p:nvPicPr>
          <p:blipFill>
            <a:blip r:embed="rId32">
              <a:alphaModFix/>
            </a:blip>
            <a:stretch>
              <a:fillRect/>
            </a:stretch>
          </p:blipFill>
          <p:spPr>
            <a:xfrm>
              <a:off x="10602550" y="7256525"/>
              <a:ext cx="3371850" cy="940982"/>
            </a:xfrm>
            <a:prstGeom prst="rect">
              <a:avLst/>
            </a:prstGeom>
            <a:noFill/>
            <a:ln>
              <a:noFill/>
            </a:ln>
          </p:spPr>
        </p:pic>
        <p:pic>
          <p:nvPicPr>
            <p:cNvPr id="35" name="Google Shape;277;g101cdf467c6_0_1827">
              <a:extLst>
                <a:ext uri="{FF2B5EF4-FFF2-40B4-BE49-F238E27FC236}">
                  <a16:creationId xmlns:a16="http://schemas.microsoft.com/office/drawing/2014/main" id="{AD4D25A6-7285-46DD-BF8A-D2BEF06BD117}"/>
                </a:ext>
              </a:extLst>
            </p:cNvPr>
            <p:cNvPicPr preferRelativeResize="0"/>
            <p:nvPr/>
          </p:nvPicPr>
          <p:blipFill rotWithShape="1">
            <a:blip r:embed="rId33">
              <a:alphaModFix/>
            </a:blip>
            <a:srcRect b="12449"/>
            <a:stretch/>
          </p:blipFill>
          <p:spPr>
            <a:xfrm>
              <a:off x="6217900" y="7347025"/>
              <a:ext cx="4424429" cy="1137025"/>
            </a:xfrm>
            <a:prstGeom prst="rect">
              <a:avLst/>
            </a:prstGeom>
            <a:noFill/>
            <a:ln>
              <a:noFill/>
            </a:ln>
          </p:spPr>
        </p:pic>
        <p:pic>
          <p:nvPicPr>
            <p:cNvPr id="36" name="Google Shape;278;g101cdf467c6_0_1827">
              <a:extLst>
                <a:ext uri="{FF2B5EF4-FFF2-40B4-BE49-F238E27FC236}">
                  <a16:creationId xmlns:a16="http://schemas.microsoft.com/office/drawing/2014/main" id="{E9AA5332-D3D4-4301-ADB3-8A11D4F275B3}"/>
                </a:ext>
              </a:extLst>
            </p:cNvPr>
            <p:cNvPicPr preferRelativeResize="0"/>
            <p:nvPr/>
          </p:nvPicPr>
          <p:blipFill>
            <a:blip r:embed="rId34">
              <a:alphaModFix/>
            </a:blip>
            <a:stretch>
              <a:fillRect/>
            </a:stretch>
          </p:blipFill>
          <p:spPr>
            <a:xfrm>
              <a:off x="5967097" y="6638975"/>
              <a:ext cx="4137876" cy="755650"/>
            </a:xfrm>
            <a:prstGeom prst="rect">
              <a:avLst/>
            </a:prstGeom>
            <a:noFill/>
            <a:ln>
              <a:noFill/>
            </a:ln>
          </p:spPr>
        </p:pic>
      </p:grpSp>
      <p:pic>
        <p:nvPicPr>
          <p:cNvPr id="38" name="Picture 37">
            <a:extLst>
              <a:ext uri="{FF2B5EF4-FFF2-40B4-BE49-F238E27FC236}">
                <a16:creationId xmlns:a16="http://schemas.microsoft.com/office/drawing/2014/main" id="{E01D1720-4A82-46B8-9C67-0D94AD9CADD0}"/>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4980342" y="215067"/>
            <a:ext cx="1789947" cy="394404"/>
          </a:xfrm>
          <a:prstGeom prst="rect">
            <a:avLst/>
          </a:prstGeom>
        </p:spPr>
      </p:pic>
      <p:sp>
        <p:nvSpPr>
          <p:cNvPr id="39" name="TextBox 38">
            <a:extLst>
              <a:ext uri="{FF2B5EF4-FFF2-40B4-BE49-F238E27FC236}">
                <a16:creationId xmlns:a16="http://schemas.microsoft.com/office/drawing/2014/main" id="{EBA7B91D-E21B-45F8-92A0-A08C39704077}"/>
              </a:ext>
            </a:extLst>
          </p:cNvPr>
          <p:cNvSpPr txBox="1"/>
          <p:nvPr/>
        </p:nvSpPr>
        <p:spPr>
          <a:xfrm>
            <a:off x="9455696" y="6479758"/>
            <a:ext cx="2736304" cy="261610"/>
          </a:xfrm>
          <a:prstGeom prst="rect">
            <a:avLst/>
          </a:prstGeom>
          <a:noFill/>
        </p:spPr>
        <p:txBody>
          <a:bodyPr wrap="square" rtlCol="0">
            <a:spAutoFit/>
          </a:bodyPr>
          <a:lstStyle/>
          <a:p>
            <a:r>
              <a:rPr lang="en-US" sz="1100" spc="600" dirty="0"/>
              <a:t>www.dconsulting.id</a:t>
            </a:r>
          </a:p>
        </p:txBody>
      </p:sp>
    </p:spTree>
    <p:extLst>
      <p:ext uri="{BB962C8B-B14F-4D97-AF65-F5344CB8AC3E}">
        <p14:creationId xmlns:p14="http://schemas.microsoft.com/office/powerpoint/2010/main" val="40210845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3002</TotalTime>
  <Words>2206</Words>
  <Application>Microsoft Office PowerPoint</Application>
  <PresentationFormat>Widescreen</PresentationFormat>
  <Paragraphs>428</Paragraphs>
  <Slides>38</Slides>
  <Notes>11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38</vt:i4>
      </vt:variant>
    </vt:vector>
  </HeadingPairs>
  <TitlesOfParts>
    <vt:vector size="53" baseType="lpstr">
      <vt:lpstr>Aharoni</vt:lpstr>
      <vt:lpstr>Arial</vt:lpstr>
      <vt:lpstr>Arial Black</vt:lpstr>
      <vt:lpstr>Bebas Neue</vt:lpstr>
      <vt:lpstr>Calibri</vt:lpstr>
      <vt:lpstr>Exo 2</vt:lpstr>
      <vt:lpstr>FontAwesome</vt:lpstr>
      <vt:lpstr>Gill Sans</vt:lpstr>
      <vt:lpstr>Helvetica Neue</vt:lpstr>
      <vt:lpstr>Libre Baskerville</vt:lpstr>
      <vt:lpstr>Montserrat-Regular</vt:lpstr>
      <vt:lpstr>Nunito</vt:lpstr>
      <vt:lpstr>Source Sans Pro</vt:lpstr>
      <vt:lpstr>Times New Roman</vt:lpstr>
      <vt:lpstr>Office Theme</vt:lpstr>
      <vt:lpstr>5 Strategi Pelaporan SPT Tahunan OP</vt:lpstr>
      <vt:lpstr>PowerPoint Presentation</vt:lpstr>
      <vt:lpstr>Our Services</vt:lpstr>
      <vt:lpstr>Our Clients (more than 300 clients)</vt:lpstr>
      <vt:lpstr>Success Stories</vt:lpstr>
      <vt:lpstr>Our Team Activities</vt:lpstr>
      <vt:lpstr>Our Event &amp; Training</vt:lpstr>
      <vt:lpstr>Instagram Live Event</vt:lpstr>
      <vt:lpstr>Our Partners (and more than 70 partners)</vt:lpstr>
      <vt:lpstr>5 Strategi Pelaporan SPT Tahunan OP</vt:lpstr>
      <vt:lpstr>Lukas Setyawan, SE.BKP</vt:lpstr>
      <vt:lpstr>PowerPoint Presentation</vt:lpstr>
      <vt:lpstr>PowerPoint Presentation</vt:lpstr>
      <vt:lpstr>PowerPoint Presentation</vt:lpstr>
      <vt:lpstr>Jenis SPT Tahunan PPh OP</vt:lpstr>
      <vt:lpstr>Pencatatan vs Pembukuan</vt:lpstr>
      <vt:lpstr>Mekanisme Perhitungan PPh OP</vt:lpstr>
      <vt:lpstr>Mekanisme Umum (PPh Pasal 17)</vt:lpstr>
      <vt:lpstr>Contoh Perhitungan:</vt:lpstr>
      <vt:lpstr>Contoh Perhitungan:</vt:lpstr>
      <vt:lpstr>PPh Final UMKM</vt:lpstr>
      <vt:lpstr>Ilustrasi perhitungan PPh Final UMKM</vt:lpstr>
      <vt:lpstr>PowerPoint Presentation</vt:lpstr>
      <vt:lpstr>Pertanyaan Awal sebelum Lapor SPT Tahunan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Contact Us</vt:lpstr>
      <vt:lpstr>LAST DAY FLASH SALE 3.3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Lisya</dc:creator>
  <cp:lastModifiedBy>Administrator</cp:lastModifiedBy>
  <cp:revision>53</cp:revision>
  <dcterms:created xsi:type="dcterms:W3CDTF">2021-06-14T05:05:42Z</dcterms:created>
  <dcterms:modified xsi:type="dcterms:W3CDTF">2023-03-02T09:51:15Z</dcterms:modified>
</cp:coreProperties>
</file>